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74" r:id="rId3"/>
    <p:sldId id="270" r:id="rId4"/>
    <p:sldId id="271" r:id="rId5"/>
    <p:sldId id="261" r:id="rId6"/>
    <p:sldId id="257" r:id="rId7"/>
    <p:sldId id="264" r:id="rId8"/>
    <p:sldId id="267" r:id="rId9"/>
    <p:sldId id="260" r:id="rId10"/>
    <p:sldId id="259" r:id="rId11"/>
    <p:sldId id="263" r:id="rId12"/>
    <p:sldId id="272" r:id="rId13"/>
    <p:sldId id="275" r:id="rId14"/>
    <p:sldId id="265" r:id="rId15"/>
    <p:sldId id="268" r:id="rId16"/>
    <p:sldId id="262" r:id="rId17"/>
    <p:sldId id="266"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CDD3D2-99E6-F34D-9D1D-E08F6561AB2A}">
          <p14:sldIdLst>
            <p14:sldId id="256"/>
          </p14:sldIdLst>
        </p14:section>
        <p14:section name="Untitled Section" id="{D07E641A-9394-4247-952F-F8360DB55A4F}">
          <p14:sldIdLst>
            <p14:sldId id="274"/>
            <p14:sldId id="270"/>
            <p14:sldId id="271"/>
            <p14:sldId id="261"/>
            <p14:sldId id="257"/>
            <p14:sldId id="264"/>
            <p14:sldId id="267"/>
            <p14:sldId id="260"/>
            <p14:sldId id="259"/>
            <p14:sldId id="263"/>
            <p14:sldId id="272"/>
            <p14:sldId id="275"/>
            <p14:sldId id="265"/>
            <p14:sldId id="268"/>
            <p14:sldId id="262"/>
            <p14:sldId id="266"/>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94674"/>
  </p:normalViewPr>
  <p:slideViewPr>
    <p:cSldViewPr snapToGrid="0" snapToObjects="1">
      <p:cViewPr varScale="1">
        <p:scale>
          <a:sx n="119" d="100"/>
          <a:sy n="119" d="100"/>
        </p:scale>
        <p:origin x="22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15749-D065-4440-8BD1-C6E695BF02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3EE49A-D856-4D30-8D1B-6C172D7789EC}">
      <dgm:prSet/>
      <dgm:spPr/>
      <dgm:t>
        <a:bodyPr/>
        <a:lstStyle/>
        <a:p>
          <a:pPr>
            <a:lnSpc>
              <a:spcPct val="100000"/>
            </a:lnSpc>
          </a:pPr>
          <a:r>
            <a:rPr lang="en-US" dirty="0"/>
            <a:t>There is no proven treatment for coronavirus</a:t>
          </a:r>
        </a:p>
      </dgm:t>
    </dgm:pt>
    <dgm:pt modelId="{480E925E-7E5C-469F-846E-7C1BA1D9565F}" type="parTrans" cxnId="{316429E1-E7EB-42EA-94BF-4E097AA3EFE5}">
      <dgm:prSet/>
      <dgm:spPr/>
      <dgm:t>
        <a:bodyPr/>
        <a:lstStyle/>
        <a:p>
          <a:endParaRPr lang="en-US"/>
        </a:p>
      </dgm:t>
    </dgm:pt>
    <dgm:pt modelId="{B4EEBB09-BE77-4C82-A742-6105B352BDF8}" type="sibTrans" cxnId="{316429E1-E7EB-42EA-94BF-4E097AA3EFE5}">
      <dgm:prSet/>
      <dgm:spPr/>
      <dgm:t>
        <a:bodyPr/>
        <a:lstStyle/>
        <a:p>
          <a:endParaRPr lang="en-US"/>
        </a:p>
      </dgm:t>
    </dgm:pt>
    <dgm:pt modelId="{5BC3D357-2072-4D88-BD69-49941117D965}">
      <dgm:prSet/>
      <dgm:spPr/>
      <dgm:t>
        <a:bodyPr/>
        <a:lstStyle/>
        <a:p>
          <a:pPr>
            <a:lnSpc>
              <a:spcPct val="100000"/>
            </a:lnSpc>
          </a:pPr>
          <a:r>
            <a:rPr lang="en-US" dirty="0"/>
            <a:t>Stay at home, notify your personal care physician</a:t>
          </a:r>
        </a:p>
      </dgm:t>
    </dgm:pt>
    <dgm:pt modelId="{28712433-C424-44C0-BC0E-DAA26E5B5FCA}" type="parTrans" cxnId="{B48442EE-F9A8-4F16-9FBE-9A39B7D11C41}">
      <dgm:prSet/>
      <dgm:spPr/>
      <dgm:t>
        <a:bodyPr/>
        <a:lstStyle/>
        <a:p>
          <a:endParaRPr lang="en-US"/>
        </a:p>
      </dgm:t>
    </dgm:pt>
    <dgm:pt modelId="{6507FBA5-98D6-49A0-B788-D192707D20B0}" type="sibTrans" cxnId="{B48442EE-F9A8-4F16-9FBE-9A39B7D11C41}">
      <dgm:prSet/>
      <dgm:spPr/>
      <dgm:t>
        <a:bodyPr/>
        <a:lstStyle/>
        <a:p>
          <a:endParaRPr lang="en-US"/>
        </a:p>
      </dgm:t>
    </dgm:pt>
    <dgm:pt modelId="{43EB38BB-6725-46C2-A80A-3C4867049BD3}">
      <dgm:prSet/>
      <dgm:spPr/>
      <dgm:t>
        <a:bodyPr/>
        <a:lstStyle/>
        <a:p>
          <a:pPr>
            <a:lnSpc>
              <a:spcPct val="100000"/>
            </a:lnSpc>
          </a:pPr>
          <a:r>
            <a:rPr lang="en-US"/>
            <a:t>Self quarantine for 14 days</a:t>
          </a:r>
        </a:p>
      </dgm:t>
    </dgm:pt>
    <dgm:pt modelId="{797DA4FC-190F-47A5-8BAA-0B4284B9074C}" type="parTrans" cxnId="{A2A383D3-7E85-4299-A7E0-0D9D8B9986DA}">
      <dgm:prSet/>
      <dgm:spPr/>
      <dgm:t>
        <a:bodyPr/>
        <a:lstStyle/>
        <a:p>
          <a:endParaRPr lang="en-US"/>
        </a:p>
      </dgm:t>
    </dgm:pt>
    <dgm:pt modelId="{E61A2250-1F41-4E93-9DC5-A10F988E3E7D}" type="sibTrans" cxnId="{A2A383D3-7E85-4299-A7E0-0D9D8B9986DA}">
      <dgm:prSet/>
      <dgm:spPr/>
      <dgm:t>
        <a:bodyPr/>
        <a:lstStyle/>
        <a:p>
          <a:endParaRPr lang="en-US"/>
        </a:p>
      </dgm:t>
    </dgm:pt>
    <dgm:pt modelId="{50EE4244-D21F-4325-8BC4-E286FBE6AB8E}">
      <dgm:prSet/>
      <dgm:spPr/>
      <dgm:t>
        <a:bodyPr/>
        <a:lstStyle/>
        <a:p>
          <a:pPr>
            <a:lnSpc>
              <a:spcPct val="100000"/>
            </a:lnSpc>
          </a:pPr>
          <a:r>
            <a:rPr lang="en-US"/>
            <a:t>Drink plenty fluids </a:t>
          </a:r>
        </a:p>
      </dgm:t>
    </dgm:pt>
    <dgm:pt modelId="{3F7DC439-9C2F-4AD5-94E1-7129C49A6626}" type="parTrans" cxnId="{04EE2420-4727-4F71-B072-D0BBCF16B1F2}">
      <dgm:prSet/>
      <dgm:spPr/>
      <dgm:t>
        <a:bodyPr/>
        <a:lstStyle/>
        <a:p>
          <a:endParaRPr lang="en-US"/>
        </a:p>
      </dgm:t>
    </dgm:pt>
    <dgm:pt modelId="{C0A5F6DB-4049-46CB-A18A-0FB85D9060AB}" type="sibTrans" cxnId="{04EE2420-4727-4F71-B072-D0BBCF16B1F2}">
      <dgm:prSet/>
      <dgm:spPr/>
      <dgm:t>
        <a:bodyPr/>
        <a:lstStyle/>
        <a:p>
          <a:endParaRPr lang="en-US"/>
        </a:p>
      </dgm:t>
    </dgm:pt>
    <dgm:pt modelId="{C4E33C6C-B37B-4CED-B1A8-E8F5067416CA}">
      <dgm:prSet/>
      <dgm:spPr/>
      <dgm:t>
        <a:bodyPr/>
        <a:lstStyle/>
        <a:p>
          <a:pPr>
            <a:lnSpc>
              <a:spcPct val="100000"/>
            </a:lnSpc>
          </a:pPr>
          <a:r>
            <a:rPr lang="en-US" dirty="0"/>
            <a:t>Monitor symptoms</a:t>
          </a:r>
        </a:p>
      </dgm:t>
    </dgm:pt>
    <dgm:pt modelId="{87DD87A6-54B6-4635-80A7-20ADA4D3E842}" type="parTrans" cxnId="{D3AF45B1-E82F-4240-BA18-BB778EB8F52C}">
      <dgm:prSet/>
      <dgm:spPr/>
      <dgm:t>
        <a:bodyPr/>
        <a:lstStyle/>
        <a:p>
          <a:endParaRPr lang="en-US"/>
        </a:p>
      </dgm:t>
    </dgm:pt>
    <dgm:pt modelId="{FE66783E-0573-41A9-A207-5ACD48B6CBB5}" type="sibTrans" cxnId="{D3AF45B1-E82F-4240-BA18-BB778EB8F52C}">
      <dgm:prSet/>
      <dgm:spPr/>
      <dgm:t>
        <a:bodyPr/>
        <a:lstStyle/>
        <a:p>
          <a:endParaRPr lang="en-US"/>
        </a:p>
      </dgm:t>
    </dgm:pt>
    <dgm:pt modelId="{1B1941CA-1949-470A-82AC-69CB57E26323}">
      <dgm:prSet/>
      <dgm:spPr/>
      <dgm:t>
        <a:bodyPr/>
        <a:lstStyle/>
        <a:p>
          <a:pPr>
            <a:lnSpc>
              <a:spcPct val="100000"/>
            </a:lnSpc>
          </a:pPr>
          <a:r>
            <a:rPr lang="en-US" dirty="0"/>
            <a:t>Wear masks around others in the home including pets</a:t>
          </a:r>
        </a:p>
      </dgm:t>
    </dgm:pt>
    <dgm:pt modelId="{60365509-DC7D-42BE-9DCA-6EA34250CA7E}" type="parTrans" cxnId="{C482302B-5260-486A-9FB4-7D5E89A9BC93}">
      <dgm:prSet/>
      <dgm:spPr/>
      <dgm:t>
        <a:bodyPr/>
        <a:lstStyle/>
        <a:p>
          <a:endParaRPr lang="en-US"/>
        </a:p>
      </dgm:t>
    </dgm:pt>
    <dgm:pt modelId="{E42DD56F-9D7F-4E0C-AE13-59EDCE891CA1}" type="sibTrans" cxnId="{C482302B-5260-486A-9FB4-7D5E89A9BC93}">
      <dgm:prSet/>
      <dgm:spPr/>
      <dgm:t>
        <a:bodyPr/>
        <a:lstStyle/>
        <a:p>
          <a:endParaRPr lang="en-US"/>
        </a:p>
      </dgm:t>
    </dgm:pt>
    <dgm:pt modelId="{1E993E87-E5BF-C240-8D10-A26DA6EB7FC0}">
      <dgm:prSet/>
      <dgm:spPr/>
      <dgm:t>
        <a:bodyPr/>
        <a:lstStyle/>
        <a:p>
          <a:pPr>
            <a:lnSpc>
              <a:spcPct val="100000"/>
            </a:lnSpc>
          </a:pPr>
          <a:r>
            <a:rPr lang="en-US" dirty="0">
              <a:solidFill>
                <a:srgbClr val="C00000"/>
              </a:solidFill>
            </a:rPr>
            <a:t>HAND WASHING, MASKS, SOCIAL DISTANCING IS THE KEY!!</a:t>
          </a:r>
        </a:p>
      </dgm:t>
    </dgm:pt>
    <dgm:pt modelId="{1CF3C9D9-D1D7-794E-A608-3A20152BB2FF}" type="parTrans" cxnId="{501E9C29-5C93-FC44-8445-2EDB73E8D4ED}">
      <dgm:prSet/>
      <dgm:spPr/>
      <dgm:t>
        <a:bodyPr/>
        <a:lstStyle/>
        <a:p>
          <a:endParaRPr lang="en-US"/>
        </a:p>
      </dgm:t>
    </dgm:pt>
    <dgm:pt modelId="{9192C936-6340-BE4B-9755-C21D064029A7}" type="sibTrans" cxnId="{501E9C29-5C93-FC44-8445-2EDB73E8D4ED}">
      <dgm:prSet/>
      <dgm:spPr/>
      <dgm:t>
        <a:bodyPr/>
        <a:lstStyle/>
        <a:p>
          <a:endParaRPr lang="en-US"/>
        </a:p>
      </dgm:t>
    </dgm:pt>
    <dgm:pt modelId="{E0BC8CBF-8033-45DB-9C5F-90FB9236BB60}" type="pres">
      <dgm:prSet presAssocID="{61015749-D065-4440-8BD1-C6E695BF0227}" presName="root" presStyleCnt="0">
        <dgm:presLayoutVars>
          <dgm:dir/>
          <dgm:resizeHandles val="exact"/>
        </dgm:presLayoutVars>
      </dgm:prSet>
      <dgm:spPr/>
    </dgm:pt>
    <dgm:pt modelId="{7D7449F6-E348-4838-8138-8D33325B4C4A}" type="pres">
      <dgm:prSet presAssocID="{6C3EE49A-D856-4D30-8D1B-6C172D7789EC}" presName="compNode" presStyleCnt="0"/>
      <dgm:spPr/>
    </dgm:pt>
    <dgm:pt modelId="{74DE5EE7-7DFE-4344-9D71-0687AF293845}" type="pres">
      <dgm:prSet presAssocID="{6C3EE49A-D856-4D30-8D1B-6C172D7789EC}" presName="bgRect" presStyleLbl="bgShp" presStyleIdx="0" presStyleCnt="7"/>
      <dgm:spPr/>
    </dgm:pt>
    <dgm:pt modelId="{378C1505-ED50-4C3D-B9C1-1101FFEC04D9}" type="pres">
      <dgm:prSet presAssocID="{6C3EE49A-D856-4D30-8D1B-6C172D778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5061D81-63F4-4C73-9C23-198CD1844694}" type="pres">
      <dgm:prSet presAssocID="{6C3EE49A-D856-4D30-8D1B-6C172D7789EC}" presName="spaceRect" presStyleCnt="0"/>
      <dgm:spPr/>
    </dgm:pt>
    <dgm:pt modelId="{4CBF2CC2-DB64-4CF8-AE8F-CC25CF71B590}" type="pres">
      <dgm:prSet presAssocID="{6C3EE49A-D856-4D30-8D1B-6C172D7789EC}" presName="parTx" presStyleLbl="revTx" presStyleIdx="0" presStyleCnt="7">
        <dgm:presLayoutVars>
          <dgm:chMax val="0"/>
          <dgm:chPref val="0"/>
        </dgm:presLayoutVars>
      </dgm:prSet>
      <dgm:spPr/>
    </dgm:pt>
    <dgm:pt modelId="{A6A69EC0-B616-4CD8-90D5-07AC805A345F}" type="pres">
      <dgm:prSet presAssocID="{B4EEBB09-BE77-4C82-A742-6105B352BDF8}" presName="sibTrans" presStyleCnt="0"/>
      <dgm:spPr/>
    </dgm:pt>
    <dgm:pt modelId="{00B90DE1-36F0-413C-A3D5-8B6CB0639D7A}" type="pres">
      <dgm:prSet presAssocID="{5BC3D357-2072-4D88-BD69-49941117D965}" presName="compNode" presStyleCnt="0"/>
      <dgm:spPr/>
    </dgm:pt>
    <dgm:pt modelId="{526F602B-F417-4FB9-BB02-B37282C22933}" type="pres">
      <dgm:prSet presAssocID="{5BC3D357-2072-4D88-BD69-49941117D965}" presName="bgRect" presStyleLbl="bgShp" presStyleIdx="1" presStyleCnt="7"/>
      <dgm:spPr/>
    </dgm:pt>
    <dgm:pt modelId="{5E9BC0BB-0472-42B1-A536-18555BDA74FD}" type="pres">
      <dgm:prSet presAssocID="{5BC3D357-2072-4D88-BD69-49941117D9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C49698C-028A-4E23-8E2A-B451B6FD27E8}" type="pres">
      <dgm:prSet presAssocID="{5BC3D357-2072-4D88-BD69-49941117D965}" presName="spaceRect" presStyleCnt="0"/>
      <dgm:spPr/>
    </dgm:pt>
    <dgm:pt modelId="{20B94EE2-2597-4C05-9A90-2E3F1AEBE4E0}" type="pres">
      <dgm:prSet presAssocID="{5BC3D357-2072-4D88-BD69-49941117D965}" presName="parTx" presStyleLbl="revTx" presStyleIdx="1" presStyleCnt="7">
        <dgm:presLayoutVars>
          <dgm:chMax val="0"/>
          <dgm:chPref val="0"/>
        </dgm:presLayoutVars>
      </dgm:prSet>
      <dgm:spPr/>
    </dgm:pt>
    <dgm:pt modelId="{FB451832-889F-4272-835F-729D565BFF58}" type="pres">
      <dgm:prSet presAssocID="{6507FBA5-98D6-49A0-B788-D192707D20B0}" presName="sibTrans" presStyleCnt="0"/>
      <dgm:spPr/>
    </dgm:pt>
    <dgm:pt modelId="{916E8456-027D-479B-882F-392E58805239}" type="pres">
      <dgm:prSet presAssocID="{43EB38BB-6725-46C2-A80A-3C4867049BD3}" presName="compNode" presStyleCnt="0"/>
      <dgm:spPr/>
    </dgm:pt>
    <dgm:pt modelId="{2D44F2BB-748D-4DAC-83FA-30E776C2638D}" type="pres">
      <dgm:prSet presAssocID="{43EB38BB-6725-46C2-A80A-3C4867049BD3}" presName="bgRect" presStyleLbl="bgShp" presStyleIdx="2" presStyleCnt="7"/>
      <dgm:spPr/>
    </dgm:pt>
    <dgm:pt modelId="{CC5EDAEC-396D-432E-A0B9-7285D91B7DED}" type="pres">
      <dgm:prSet presAssocID="{43EB38BB-6725-46C2-A80A-3C4867049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C397E-CFE8-478F-A9E9-9FA0A7FB31C9}" type="pres">
      <dgm:prSet presAssocID="{43EB38BB-6725-46C2-A80A-3C4867049BD3}" presName="spaceRect" presStyleCnt="0"/>
      <dgm:spPr/>
    </dgm:pt>
    <dgm:pt modelId="{F3AEC0FD-788D-474B-A906-BC85E591A895}" type="pres">
      <dgm:prSet presAssocID="{43EB38BB-6725-46C2-A80A-3C4867049BD3}" presName="parTx" presStyleLbl="revTx" presStyleIdx="2" presStyleCnt="7">
        <dgm:presLayoutVars>
          <dgm:chMax val="0"/>
          <dgm:chPref val="0"/>
        </dgm:presLayoutVars>
      </dgm:prSet>
      <dgm:spPr/>
    </dgm:pt>
    <dgm:pt modelId="{29272D03-34D2-4D3E-ABE3-86984D04E03E}" type="pres">
      <dgm:prSet presAssocID="{E61A2250-1F41-4E93-9DC5-A10F988E3E7D}" presName="sibTrans" presStyleCnt="0"/>
      <dgm:spPr/>
    </dgm:pt>
    <dgm:pt modelId="{BB7FC5C3-74AC-4653-B196-FFCD09673725}" type="pres">
      <dgm:prSet presAssocID="{50EE4244-D21F-4325-8BC4-E286FBE6AB8E}" presName="compNode" presStyleCnt="0"/>
      <dgm:spPr/>
    </dgm:pt>
    <dgm:pt modelId="{165ECECC-05C2-433D-9EF6-FE07DAFF3A86}" type="pres">
      <dgm:prSet presAssocID="{50EE4244-D21F-4325-8BC4-E286FBE6AB8E}" presName="bgRect" presStyleLbl="bgShp" presStyleIdx="3" presStyleCnt="7"/>
      <dgm:spPr/>
    </dgm:pt>
    <dgm:pt modelId="{CD87BF23-29E5-4D15-8D1D-8567702AD554}" type="pres">
      <dgm:prSet presAssocID="{50EE4244-D21F-4325-8BC4-E286FBE6AB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tle"/>
        </a:ext>
      </dgm:extLst>
    </dgm:pt>
    <dgm:pt modelId="{385654A7-8DB7-442E-AD0D-138A577C5016}" type="pres">
      <dgm:prSet presAssocID="{50EE4244-D21F-4325-8BC4-E286FBE6AB8E}" presName="spaceRect" presStyleCnt="0"/>
      <dgm:spPr/>
    </dgm:pt>
    <dgm:pt modelId="{6BA7D7D9-67B4-4A87-AD15-A2F16A10ACC6}" type="pres">
      <dgm:prSet presAssocID="{50EE4244-D21F-4325-8BC4-E286FBE6AB8E}" presName="parTx" presStyleLbl="revTx" presStyleIdx="3" presStyleCnt="7">
        <dgm:presLayoutVars>
          <dgm:chMax val="0"/>
          <dgm:chPref val="0"/>
        </dgm:presLayoutVars>
      </dgm:prSet>
      <dgm:spPr/>
    </dgm:pt>
    <dgm:pt modelId="{EC21F165-3AA2-45E5-991E-8DA0344A5E84}" type="pres">
      <dgm:prSet presAssocID="{C0A5F6DB-4049-46CB-A18A-0FB85D9060AB}" presName="sibTrans" presStyleCnt="0"/>
      <dgm:spPr/>
    </dgm:pt>
    <dgm:pt modelId="{3425E06D-6143-4783-AB3A-625DE49E9687}" type="pres">
      <dgm:prSet presAssocID="{C4E33C6C-B37B-4CED-B1A8-E8F5067416CA}" presName="compNode" presStyleCnt="0"/>
      <dgm:spPr/>
    </dgm:pt>
    <dgm:pt modelId="{DC181E5D-9C2A-485D-AF35-2B4F7772FC54}" type="pres">
      <dgm:prSet presAssocID="{C4E33C6C-B37B-4CED-B1A8-E8F5067416CA}" presName="bgRect" presStyleLbl="bgShp" presStyleIdx="4" presStyleCnt="7"/>
      <dgm:spPr/>
    </dgm:pt>
    <dgm:pt modelId="{26884F8F-E870-4B4A-B972-059F0A4287DA}" type="pres">
      <dgm:prSet presAssocID="{C4E33C6C-B37B-4CED-B1A8-E8F5067416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07FF9B0-9CDB-4049-AD45-7C9400BD5CD4}" type="pres">
      <dgm:prSet presAssocID="{C4E33C6C-B37B-4CED-B1A8-E8F5067416CA}" presName="spaceRect" presStyleCnt="0"/>
      <dgm:spPr/>
    </dgm:pt>
    <dgm:pt modelId="{06BAE333-627C-462F-A9B7-39E942158101}" type="pres">
      <dgm:prSet presAssocID="{C4E33C6C-B37B-4CED-B1A8-E8F5067416CA}" presName="parTx" presStyleLbl="revTx" presStyleIdx="4" presStyleCnt="7">
        <dgm:presLayoutVars>
          <dgm:chMax val="0"/>
          <dgm:chPref val="0"/>
        </dgm:presLayoutVars>
      </dgm:prSet>
      <dgm:spPr/>
    </dgm:pt>
    <dgm:pt modelId="{861D1F88-F821-4DE9-828C-E03DFE93BB9D}" type="pres">
      <dgm:prSet presAssocID="{FE66783E-0573-41A9-A207-5ACD48B6CBB5}" presName="sibTrans" presStyleCnt="0"/>
      <dgm:spPr/>
    </dgm:pt>
    <dgm:pt modelId="{383D6C6E-781C-4276-9B20-0535D39A5EC8}" type="pres">
      <dgm:prSet presAssocID="{1B1941CA-1949-470A-82AC-69CB57E26323}" presName="compNode" presStyleCnt="0"/>
      <dgm:spPr/>
    </dgm:pt>
    <dgm:pt modelId="{B9193494-E737-450C-BB08-CFC2D9E0786F}" type="pres">
      <dgm:prSet presAssocID="{1B1941CA-1949-470A-82AC-69CB57E26323}" presName="bgRect" presStyleLbl="bgShp" presStyleIdx="5" presStyleCnt="7"/>
      <dgm:spPr/>
    </dgm:pt>
    <dgm:pt modelId="{2DEBBD05-0E97-46C2-B636-D00E1C99F62C}" type="pres">
      <dgm:prSet presAssocID="{1B1941CA-1949-470A-82AC-69CB57E263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
        </a:ext>
      </dgm:extLst>
    </dgm:pt>
    <dgm:pt modelId="{D38CF3EB-AF21-4FBC-AAD0-9F1B9823C0A2}" type="pres">
      <dgm:prSet presAssocID="{1B1941CA-1949-470A-82AC-69CB57E26323}" presName="spaceRect" presStyleCnt="0"/>
      <dgm:spPr/>
    </dgm:pt>
    <dgm:pt modelId="{3D4728B8-F59D-41F6-B862-07C928C5033A}" type="pres">
      <dgm:prSet presAssocID="{1B1941CA-1949-470A-82AC-69CB57E26323}" presName="parTx" presStyleLbl="revTx" presStyleIdx="5" presStyleCnt="7">
        <dgm:presLayoutVars>
          <dgm:chMax val="0"/>
          <dgm:chPref val="0"/>
        </dgm:presLayoutVars>
      </dgm:prSet>
      <dgm:spPr/>
    </dgm:pt>
    <dgm:pt modelId="{9090D74B-CAA1-C849-AD3E-DD06E43A566B}" type="pres">
      <dgm:prSet presAssocID="{E42DD56F-9D7F-4E0C-AE13-59EDCE891CA1}" presName="sibTrans" presStyleCnt="0"/>
      <dgm:spPr/>
    </dgm:pt>
    <dgm:pt modelId="{B4F6579F-330A-4143-B3C9-E2DB698ED6CB}" type="pres">
      <dgm:prSet presAssocID="{1E993E87-E5BF-C240-8D10-A26DA6EB7FC0}" presName="compNode" presStyleCnt="0"/>
      <dgm:spPr/>
    </dgm:pt>
    <dgm:pt modelId="{4CA7A21D-3197-084C-8A59-4B968EF2EDAA}" type="pres">
      <dgm:prSet presAssocID="{1E993E87-E5BF-C240-8D10-A26DA6EB7FC0}" presName="bgRect" presStyleLbl="bgShp" presStyleIdx="6" presStyleCnt="7"/>
      <dgm:spPr/>
    </dgm:pt>
    <dgm:pt modelId="{C9F2200C-2984-DE4F-8DA6-F30EC053AE9F}" type="pres">
      <dgm:prSet presAssocID="{1E993E87-E5BF-C240-8D10-A26DA6EB7FC0}" presName="iconRect" presStyleLbl="node1" presStyleIdx="6" presStyleCnt="7"/>
      <dgm:spPr/>
    </dgm:pt>
    <dgm:pt modelId="{E554CE4B-1F6A-FF42-A3FC-FF408B12DCA1}" type="pres">
      <dgm:prSet presAssocID="{1E993E87-E5BF-C240-8D10-A26DA6EB7FC0}" presName="spaceRect" presStyleCnt="0"/>
      <dgm:spPr/>
    </dgm:pt>
    <dgm:pt modelId="{F36E1C9C-96E7-4F4B-9E47-BB34B5F52E48}" type="pres">
      <dgm:prSet presAssocID="{1E993E87-E5BF-C240-8D10-A26DA6EB7FC0}" presName="parTx" presStyleLbl="revTx" presStyleIdx="6" presStyleCnt="7">
        <dgm:presLayoutVars>
          <dgm:chMax val="0"/>
          <dgm:chPref val="0"/>
        </dgm:presLayoutVars>
      </dgm:prSet>
      <dgm:spPr/>
    </dgm:pt>
  </dgm:ptLst>
  <dgm:cxnLst>
    <dgm:cxn modelId="{04EE2420-4727-4F71-B072-D0BBCF16B1F2}" srcId="{61015749-D065-4440-8BD1-C6E695BF0227}" destId="{50EE4244-D21F-4325-8BC4-E286FBE6AB8E}" srcOrd="3" destOrd="0" parTransId="{3F7DC439-9C2F-4AD5-94E1-7129C49A6626}" sibTransId="{C0A5F6DB-4049-46CB-A18A-0FB85D9060AB}"/>
    <dgm:cxn modelId="{BA0FDA27-736D-4E73-BCED-991F7CDBD5DB}" type="presOf" srcId="{61015749-D065-4440-8BD1-C6E695BF0227}" destId="{E0BC8CBF-8033-45DB-9C5F-90FB9236BB60}" srcOrd="0" destOrd="0" presId="urn:microsoft.com/office/officeart/2018/2/layout/IconVerticalSolidList"/>
    <dgm:cxn modelId="{501E9C29-5C93-FC44-8445-2EDB73E8D4ED}" srcId="{61015749-D065-4440-8BD1-C6E695BF0227}" destId="{1E993E87-E5BF-C240-8D10-A26DA6EB7FC0}" srcOrd="6" destOrd="0" parTransId="{1CF3C9D9-D1D7-794E-A608-3A20152BB2FF}" sibTransId="{9192C936-6340-BE4B-9755-C21D064029A7}"/>
    <dgm:cxn modelId="{C482302B-5260-486A-9FB4-7D5E89A9BC93}" srcId="{61015749-D065-4440-8BD1-C6E695BF0227}" destId="{1B1941CA-1949-470A-82AC-69CB57E26323}" srcOrd="5" destOrd="0" parTransId="{60365509-DC7D-42BE-9DCA-6EA34250CA7E}" sibTransId="{E42DD56F-9D7F-4E0C-AE13-59EDCE891CA1}"/>
    <dgm:cxn modelId="{9B0BDB35-64D6-4600-A19A-8880098D2BD4}" type="presOf" srcId="{1B1941CA-1949-470A-82AC-69CB57E26323}" destId="{3D4728B8-F59D-41F6-B862-07C928C5033A}" srcOrd="0" destOrd="0" presId="urn:microsoft.com/office/officeart/2018/2/layout/IconVerticalSolidList"/>
    <dgm:cxn modelId="{93DA5B46-AF6C-45C9-8764-E81FFA9B4799}" type="presOf" srcId="{C4E33C6C-B37B-4CED-B1A8-E8F5067416CA}" destId="{06BAE333-627C-462F-A9B7-39E942158101}" srcOrd="0" destOrd="0" presId="urn:microsoft.com/office/officeart/2018/2/layout/IconVerticalSolidList"/>
    <dgm:cxn modelId="{C482644F-2CD7-412B-AB5E-20A22034E23A}" type="presOf" srcId="{6C3EE49A-D856-4D30-8D1B-6C172D7789EC}" destId="{4CBF2CC2-DB64-4CF8-AE8F-CC25CF71B590}" srcOrd="0" destOrd="0" presId="urn:microsoft.com/office/officeart/2018/2/layout/IconVerticalSolidList"/>
    <dgm:cxn modelId="{D45BE380-FAA8-40C3-B955-BF3E77CA504A}" type="presOf" srcId="{50EE4244-D21F-4325-8BC4-E286FBE6AB8E}" destId="{6BA7D7D9-67B4-4A87-AD15-A2F16A10ACC6}" srcOrd="0" destOrd="0" presId="urn:microsoft.com/office/officeart/2018/2/layout/IconVerticalSolidList"/>
    <dgm:cxn modelId="{D3AF45B1-E82F-4240-BA18-BB778EB8F52C}" srcId="{61015749-D065-4440-8BD1-C6E695BF0227}" destId="{C4E33C6C-B37B-4CED-B1A8-E8F5067416CA}" srcOrd="4" destOrd="0" parTransId="{87DD87A6-54B6-4635-80A7-20ADA4D3E842}" sibTransId="{FE66783E-0573-41A9-A207-5ACD48B6CBB5}"/>
    <dgm:cxn modelId="{82CEC1BE-4FA4-4D24-8FC5-E3B49629F5C4}" type="presOf" srcId="{5BC3D357-2072-4D88-BD69-49941117D965}" destId="{20B94EE2-2597-4C05-9A90-2E3F1AEBE4E0}" srcOrd="0" destOrd="0" presId="urn:microsoft.com/office/officeart/2018/2/layout/IconVerticalSolidList"/>
    <dgm:cxn modelId="{1D8313C1-13C9-4B00-806C-B2A377FAB69C}" type="presOf" srcId="{43EB38BB-6725-46C2-A80A-3C4867049BD3}" destId="{F3AEC0FD-788D-474B-A906-BC85E591A895}" srcOrd="0" destOrd="0" presId="urn:microsoft.com/office/officeart/2018/2/layout/IconVerticalSolidList"/>
    <dgm:cxn modelId="{0863B9CC-3627-1346-B7CA-A9CD9E719EC7}" type="presOf" srcId="{1E993E87-E5BF-C240-8D10-A26DA6EB7FC0}" destId="{F36E1C9C-96E7-4F4B-9E47-BB34B5F52E48}" srcOrd="0" destOrd="0" presId="urn:microsoft.com/office/officeart/2018/2/layout/IconVerticalSolidList"/>
    <dgm:cxn modelId="{A2A383D3-7E85-4299-A7E0-0D9D8B9986DA}" srcId="{61015749-D065-4440-8BD1-C6E695BF0227}" destId="{43EB38BB-6725-46C2-A80A-3C4867049BD3}" srcOrd="2" destOrd="0" parTransId="{797DA4FC-190F-47A5-8BAA-0B4284B9074C}" sibTransId="{E61A2250-1F41-4E93-9DC5-A10F988E3E7D}"/>
    <dgm:cxn modelId="{316429E1-E7EB-42EA-94BF-4E097AA3EFE5}" srcId="{61015749-D065-4440-8BD1-C6E695BF0227}" destId="{6C3EE49A-D856-4D30-8D1B-6C172D7789EC}" srcOrd="0" destOrd="0" parTransId="{480E925E-7E5C-469F-846E-7C1BA1D9565F}" sibTransId="{B4EEBB09-BE77-4C82-A742-6105B352BDF8}"/>
    <dgm:cxn modelId="{B48442EE-F9A8-4F16-9FBE-9A39B7D11C41}" srcId="{61015749-D065-4440-8BD1-C6E695BF0227}" destId="{5BC3D357-2072-4D88-BD69-49941117D965}" srcOrd="1" destOrd="0" parTransId="{28712433-C424-44C0-BC0E-DAA26E5B5FCA}" sibTransId="{6507FBA5-98D6-49A0-B788-D192707D20B0}"/>
    <dgm:cxn modelId="{E3843292-2BA8-499A-9AE2-B1EAEE270CD4}" type="presParOf" srcId="{E0BC8CBF-8033-45DB-9C5F-90FB9236BB60}" destId="{7D7449F6-E348-4838-8138-8D33325B4C4A}" srcOrd="0" destOrd="0" presId="urn:microsoft.com/office/officeart/2018/2/layout/IconVerticalSolidList"/>
    <dgm:cxn modelId="{65A600F5-3B69-4762-B790-BA5B58AB0932}" type="presParOf" srcId="{7D7449F6-E348-4838-8138-8D33325B4C4A}" destId="{74DE5EE7-7DFE-4344-9D71-0687AF293845}" srcOrd="0" destOrd="0" presId="urn:microsoft.com/office/officeart/2018/2/layout/IconVerticalSolidList"/>
    <dgm:cxn modelId="{6842BA3E-E2C5-42D9-992C-45322F41D4A6}" type="presParOf" srcId="{7D7449F6-E348-4838-8138-8D33325B4C4A}" destId="{378C1505-ED50-4C3D-B9C1-1101FFEC04D9}" srcOrd="1" destOrd="0" presId="urn:microsoft.com/office/officeart/2018/2/layout/IconVerticalSolidList"/>
    <dgm:cxn modelId="{15D53286-7417-47FC-91D0-CE144F9689D0}" type="presParOf" srcId="{7D7449F6-E348-4838-8138-8D33325B4C4A}" destId="{25061D81-63F4-4C73-9C23-198CD1844694}" srcOrd="2" destOrd="0" presId="urn:microsoft.com/office/officeart/2018/2/layout/IconVerticalSolidList"/>
    <dgm:cxn modelId="{CF7DCC55-DFCF-4821-9FC2-8038957CA204}" type="presParOf" srcId="{7D7449F6-E348-4838-8138-8D33325B4C4A}" destId="{4CBF2CC2-DB64-4CF8-AE8F-CC25CF71B590}" srcOrd="3" destOrd="0" presId="urn:microsoft.com/office/officeart/2018/2/layout/IconVerticalSolidList"/>
    <dgm:cxn modelId="{3065A311-80FD-482B-88C5-8D7E0EA1A7E0}" type="presParOf" srcId="{E0BC8CBF-8033-45DB-9C5F-90FB9236BB60}" destId="{A6A69EC0-B616-4CD8-90D5-07AC805A345F}" srcOrd="1" destOrd="0" presId="urn:microsoft.com/office/officeart/2018/2/layout/IconVerticalSolidList"/>
    <dgm:cxn modelId="{B487C9D4-0E47-4A23-B0A3-F5695ED92951}" type="presParOf" srcId="{E0BC8CBF-8033-45DB-9C5F-90FB9236BB60}" destId="{00B90DE1-36F0-413C-A3D5-8B6CB0639D7A}" srcOrd="2" destOrd="0" presId="urn:microsoft.com/office/officeart/2018/2/layout/IconVerticalSolidList"/>
    <dgm:cxn modelId="{0650CA76-1DB8-4464-B8A2-8445E2B0C198}" type="presParOf" srcId="{00B90DE1-36F0-413C-A3D5-8B6CB0639D7A}" destId="{526F602B-F417-4FB9-BB02-B37282C22933}" srcOrd="0" destOrd="0" presId="urn:microsoft.com/office/officeart/2018/2/layout/IconVerticalSolidList"/>
    <dgm:cxn modelId="{FD832B71-66A1-4105-9615-A75CAC3B78B0}" type="presParOf" srcId="{00B90DE1-36F0-413C-A3D5-8B6CB0639D7A}" destId="{5E9BC0BB-0472-42B1-A536-18555BDA74FD}" srcOrd="1" destOrd="0" presId="urn:microsoft.com/office/officeart/2018/2/layout/IconVerticalSolidList"/>
    <dgm:cxn modelId="{883B4CDE-6BDE-4F50-BEF5-AAB81BF40ABE}" type="presParOf" srcId="{00B90DE1-36F0-413C-A3D5-8B6CB0639D7A}" destId="{5C49698C-028A-4E23-8E2A-B451B6FD27E8}" srcOrd="2" destOrd="0" presId="urn:microsoft.com/office/officeart/2018/2/layout/IconVerticalSolidList"/>
    <dgm:cxn modelId="{0BF28F36-2FA6-45DB-9A29-B8BDE939F37E}" type="presParOf" srcId="{00B90DE1-36F0-413C-A3D5-8B6CB0639D7A}" destId="{20B94EE2-2597-4C05-9A90-2E3F1AEBE4E0}" srcOrd="3" destOrd="0" presId="urn:microsoft.com/office/officeart/2018/2/layout/IconVerticalSolidList"/>
    <dgm:cxn modelId="{ED467BDE-4AC8-4FD8-9745-928C29EC4A2A}" type="presParOf" srcId="{E0BC8CBF-8033-45DB-9C5F-90FB9236BB60}" destId="{FB451832-889F-4272-835F-729D565BFF58}" srcOrd="3" destOrd="0" presId="urn:microsoft.com/office/officeart/2018/2/layout/IconVerticalSolidList"/>
    <dgm:cxn modelId="{51C9CF0D-B010-4A2A-9C8E-6B0BB2904ED0}" type="presParOf" srcId="{E0BC8CBF-8033-45DB-9C5F-90FB9236BB60}" destId="{916E8456-027D-479B-882F-392E58805239}" srcOrd="4" destOrd="0" presId="urn:microsoft.com/office/officeart/2018/2/layout/IconVerticalSolidList"/>
    <dgm:cxn modelId="{BB5B6C65-6C3D-44CF-A889-557DC1EE9F37}" type="presParOf" srcId="{916E8456-027D-479B-882F-392E58805239}" destId="{2D44F2BB-748D-4DAC-83FA-30E776C2638D}" srcOrd="0" destOrd="0" presId="urn:microsoft.com/office/officeart/2018/2/layout/IconVerticalSolidList"/>
    <dgm:cxn modelId="{3E9D8DAC-0C6F-4B15-8CE5-7F6ECE063826}" type="presParOf" srcId="{916E8456-027D-479B-882F-392E58805239}" destId="{CC5EDAEC-396D-432E-A0B9-7285D91B7DED}" srcOrd="1" destOrd="0" presId="urn:microsoft.com/office/officeart/2018/2/layout/IconVerticalSolidList"/>
    <dgm:cxn modelId="{CDCB5639-47D4-46AF-BEDD-471D446E58C2}" type="presParOf" srcId="{916E8456-027D-479B-882F-392E58805239}" destId="{CEEC397E-CFE8-478F-A9E9-9FA0A7FB31C9}" srcOrd="2" destOrd="0" presId="urn:microsoft.com/office/officeart/2018/2/layout/IconVerticalSolidList"/>
    <dgm:cxn modelId="{3E05D4D6-ACA0-481E-9FC9-3AFAE9AA05D4}" type="presParOf" srcId="{916E8456-027D-479B-882F-392E58805239}" destId="{F3AEC0FD-788D-474B-A906-BC85E591A895}" srcOrd="3" destOrd="0" presId="urn:microsoft.com/office/officeart/2018/2/layout/IconVerticalSolidList"/>
    <dgm:cxn modelId="{E3E82D8C-2D8A-43A5-B3D1-20C53F122B5F}" type="presParOf" srcId="{E0BC8CBF-8033-45DB-9C5F-90FB9236BB60}" destId="{29272D03-34D2-4D3E-ABE3-86984D04E03E}" srcOrd="5" destOrd="0" presId="urn:microsoft.com/office/officeart/2018/2/layout/IconVerticalSolidList"/>
    <dgm:cxn modelId="{7DDEA288-057E-4A1C-AFA3-44311BBB2F7A}" type="presParOf" srcId="{E0BC8CBF-8033-45DB-9C5F-90FB9236BB60}" destId="{BB7FC5C3-74AC-4653-B196-FFCD09673725}" srcOrd="6" destOrd="0" presId="urn:microsoft.com/office/officeart/2018/2/layout/IconVerticalSolidList"/>
    <dgm:cxn modelId="{84DBF6E5-DCC2-4269-8B9B-E7254F4F3EC1}" type="presParOf" srcId="{BB7FC5C3-74AC-4653-B196-FFCD09673725}" destId="{165ECECC-05C2-433D-9EF6-FE07DAFF3A86}" srcOrd="0" destOrd="0" presId="urn:microsoft.com/office/officeart/2018/2/layout/IconVerticalSolidList"/>
    <dgm:cxn modelId="{B817377D-BE65-452C-B476-B06146C08442}" type="presParOf" srcId="{BB7FC5C3-74AC-4653-B196-FFCD09673725}" destId="{CD87BF23-29E5-4D15-8D1D-8567702AD554}" srcOrd="1" destOrd="0" presId="urn:microsoft.com/office/officeart/2018/2/layout/IconVerticalSolidList"/>
    <dgm:cxn modelId="{AFEE4725-40B4-424A-B099-422BC181DC1A}" type="presParOf" srcId="{BB7FC5C3-74AC-4653-B196-FFCD09673725}" destId="{385654A7-8DB7-442E-AD0D-138A577C5016}" srcOrd="2" destOrd="0" presId="urn:microsoft.com/office/officeart/2018/2/layout/IconVerticalSolidList"/>
    <dgm:cxn modelId="{4D5B62AD-438D-4A5B-847F-1B3D47D2C3C8}" type="presParOf" srcId="{BB7FC5C3-74AC-4653-B196-FFCD09673725}" destId="{6BA7D7D9-67B4-4A87-AD15-A2F16A10ACC6}" srcOrd="3" destOrd="0" presId="urn:microsoft.com/office/officeart/2018/2/layout/IconVerticalSolidList"/>
    <dgm:cxn modelId="{451B49AE-D785-44AC-A5DB-FD7882EB7DA9}" type="presParOf" srcId="{E0BC8CBF-8033-45DB-9C5F-90FB9236BB60}" destId="{EC21F165-3AA2-45E5-991E-8DA0344A5E84}" srcOrd="7" destOrd="0" presId="urn:microsoft.com/office/officeart/2018/2/layout/IconVerticalSolidList"/>
    <dgm:cxn modelId="{59CA8C31-8D50-4347-933D-27ACCB607B73}" type="presParOf" srcId="{E0BC8CBF-8033-45DB-9C5F-90FB9236BB60}" destId="{3425E06D-6143-4783-AB3A-625DE49E9687}" srcOrd="8" destOrd="0" presId="urn:microsoft.com/office/officeart/2018/2/layout/IconVerticalSolidList"/>
    <dgm:cxn modelId="{F8737720-C9C7-479A-93C2-C75E927A1B9C}" type="presParOf" srcId="{3425E06D-6143-4783-AB3A-625DE49E9687}" destId="{DC181E5D-9C2A-485D-AF35-2B4F7772FC54}" srcOrd="0" destOrd="0" presId="urn:microsoft.com/office/officeart/2018/2/layout/IconVerticalSolidList"/>
    <dgm:cxn modelId="{584BAB15-A590-47B1-921D-DF08ABD459BE}" type="presParOf" srcId="{3425E06D-6143-4783-AB3A-625DE49E9687}" destId="{26884F8F-E870-4B4A-B972-059F0A4287DA}" srcOrd="1" destOrd="0" presId="urn:microsoft.com/office/officeart/2018/2/layout/IconVerticalSolidList"/>
    <dgm:cxn modelId="{12CACE69-C903-411D-8CF0-39221396BB75}" type="presParOf" srcId="{3425E06D-6143-4783-AB3A-625DE49E9687}" destId="{C07FF9B0-9CDB-4049-AD45-7C9400BD5CD4}" srcOrd="2" destOrd="0" presId="urn:microsoft.com/office/officeart/2018/2/layout/IconVerticalSolidList"/>
    <dgm:cxn modelId="{1F57CA4C-8BDC-4984-8335-795CF7A22BE0}" type="presParOf" srcId="{3425E06D-6143-4783-AB3A-625DE49E9687}" destId="{06BAE333-627C-462F-A9B7-39E942158101}" srcOrd="3" destOrd="0" presId="urn:microsoft.com/office/officeart/2018/2/layout/IconVerticalSolidList"/>
    <dgm:cxn modelId="{1A88E12A-A733-4902-920E-350FA81D67B3}" type="presParOf" srcId="{E0BC8CBF-8033-45DB-9C5F-90FB9236BB60}" destId="{861D1F88-F821-4DE9-828C-E03DFE93BB9D}" srcOrd="9" destOrd="0" presId="urn:microsoft.com/office/officeart/2018/2/layout/IconVerticalSolidList"/>
    <dgm:cxn modelId="{2D6A7AC6-77F8-4EA4-B994-84C98C040EF2}" type="presParOf" srcId="{E0BC8CBF-8033-45DB-9C5F-90FB9236BB60}" destId="{383D6C6E-781C-4276-9B20-0535D39A5EC8}" srcOrd="10" destOrd="0" presId="urn:microsoft.com/office/officeart/2018/2/layout/IconVerticalSolidList"/>
    <dgm:cxn modelId="{0EBA45A3-E4E1-421B-A2BE-F49AB7B1C96B}" type="presParOf" srcId="{383D6C6E-781C-4276-9B20-0535D39A5EC8}" destId="{B9193494-E737-450C-BB08-CFC2D9E0786F}" srcOrd="0" destOrd="0" presId="urn:microsoft.com/office/officeart/2018/2/layout/IconVerticalSolidList"/>
    <dgm:cxn modelId="{68FE46D5-3693-41E5-B37A-4AC308FCE0D5}" type="presParOf" srcId="{383D6C6E-781C-4276-9B20-0535D39A5EC8}" destId="{2DEBBD05-0E97-46C2-B636-D00E1C99F62C}" srcOrd="1" destOrd="0" presId="urn:microsoft.com/office/officeart/2018/2/layout/IconVerticalSolidList"/>
    <dgm:cxn modelId="{3535190B-2CD2-4EFF-88C2-CACA27EA9C73}" type="presParOf" srcId="{383D6C6E-781C-4276-9B20-0535D39A5EC8}" destId="{D38CF3EB-AF21-4FBC-AAD0-9F1B9823C0A2}" srcOrd="2" destOrd="0" presId="urn:microsoft.com/office/officeart/2018/2/layout/IconVerticalSolidList"/>
    <dgm:cxn modelId="{72244EDA-8E38-447A-B745-2FB0016F21B2}" type="presParOf" srcId="{383D6C6E-781C-4276-9B20-0535D39A5EC8}" destId="{3D4728B8-F59D-41F6-B862-07C928C5033A}" srcOrd="3" destOrd="0" presId="urn:microsoft.com/office/officeart/2018/2/layout/IconVerticalSolidList"/>
    <dgm:cxn modelId="{B0B8D03C-5FD2-5F49-8944-8029789123F7}" type="presParOf" srcId="{E0BC8CBF-8033-45DB-9C5F-90FB9236BB60}" destId="{9090D74B-CAA1-C849-AD3E-DD06E43A566B}" srcOrd="11" destOrd="0" presId="urn:microsoft.com/office/officeart/2018/2/layout/IconVerticalSolidList"/>
    <dgm:cxn modelId="{81F800F3-4912-5449-B159-D520751AE0EA}" type="presParOf" srcId="{E0BC8CBF-8033-45DB-9C5F-90FB9236BB60}" destId="{B4F6579F-330A-4143-B3C9-E2DB698ED6CB}" srcOrd="12" destOrd="0" presId="urn:microsoft.com/office/officeart/2018/2/layout/IconVerticalSolidList"/>
    <dgm:cxn modelId="{9C4A71F9-0C66-F740-9177-90266B5A4280}" type="presParOf" srcId="{B4F6579F-330A-4143-B3C9-E2DB698ED6CB}" destId="{4CA7A21D-3197-084C-8A59-4B968EF2EDAA}" srcOrd="0" destOrd="0" presId="urn:microsoft.com/office/officeart/2018/2/layout/IconVerticalSolidList"/>
    <dgm:cxn modelId="{EFD6563E-CD68-4240-B417-076E1C64CF6F}" type="presParOf" srcId="{B4F6579F-330A-4143-B3C9-E2DB698ED6CB}" destId="{C9F2200C-2984-DE4F-8DA6-F30EC053AE9F}" srcOrd="1" destOrd="0" presId="urn:microsoft.com/office/officeart/2018/2/layout/IconVerticalSolidList"/>
    <dgm:cxn modelId="{8F485F1B-09ED-7242-8FC0-68E09AF37165}" type="presParOf" srcId="{B4F6579F-330A-4143-B3C9-E2DB698ED6CB}" destId="{E554CE4B-1F6A-FF42-A3FC-FF408B12DCA1}" srcOrd="2" destOrd="0" presId="urn:microsoft.com/office/officeart/2018/2/layout/IconVerticalSolidList"/>
    <dgm:cxn modelId="{D98ED2D3-0D32-C148-87F4-72AB16DC359A}" type="presParOf" srcId="{B4F6579F-330A-4143-B3C9-E2DB698ED6CB}" destId="{F36E1C9C-96E7-4F4B-9E47-BB34B5F52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ABBF-180C-4222-99B1-F212803BE84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9E234DFA-3009-4EEE-953A-EFC9027B1C20}">
      <dgm:prSet custT="1"/>
      <dgm:spPr/>
      <dgm:t>
        <a:bodyPr/>
        <a:lstStyle/>
        <a:p>
          <a:r>
            <a:rPr lang="en-US" sz="1200" dirty="0"/>
            <a:t>Check your temperature daily: No members will be allowed to enter with a fever greater than 99-degree Fahrenheit or above.</a:t>
          </a:r>
        </a:p>
      </dgm:t>
    </dgm:pt>
    <dgm:pt modelId="{C16C8A2D-C019-4914-A283-F9C1A91ECC75}" type="parTrans" cxnId="{427CC4E7-DC03-4A0C-A8E7-AFF3E91C0ABB}">
      <dgm:prSet/>
      <dgm:spPr/>
      <dgm:t>
        <a:bodyPr/>
        <a:lstStyle/>
        <a:p>
          <a:endParaRPr lang="en-US"/>
        </a:p>
      </dgm:t>
    </dgm:pt>
    <dgm:pt modelId="{6FCFD587-7A44-4EA3-8A7C-3DD6F6EE8237}" type="sibTrans" cxnId="{427CC4E7-DC03-4A0C-A8E7-AFF3E91C0ABB}">
      <dgm:prSet phldrT="1" phldr="0"/>
      <dgm:spPr/>
      <dgm:t>
        <a:bodyPr/>
        <a:lstStyle/>
        <a:p>
          <a:r>
            <a:rPr lang="en-US"/>
            <a:t>1</a:t>
          </a:r>
          <a:endParaRPr lang="en-US" dirty="0"/>
        </a:p>
      </dgm:t>
    </dgm:pt>
    <dgm:pt modelId="{EAB9EBBD-926B-4AA6-B66A-11ACDC73B8B1}">
      <dgm:prSet custT="1"/>
      <dgm:spPr/>
      <dgm:t>
        <a:bodyPr/>
        <a:lstStyle/>
        <a:p>
          <a:r>
            <a:rPr lang="en-US" sz="1200" dirty="0"/>
            <a:t>Your temperature will be check before entry to the sanctuary or social hall.</a:t>
          </a:r>
        </a:p>
      </dgm:t>
    </dgm:pt>
    <dgm:pt modelId="{7E59B096-9CBD-4E21-B4F3-739C978435D9}" type="parTrans" cxnId="{EA008170-04CA-4ED7-BB68-E9A0722D2CC7}">
      <dgm:prSet/>
      <dgm:spPr/>
      <dgm:t>
        <a:bodyPr/>
        <a:lstStyle/>
        <a:p>
          <a:endParaRPr lang="en-US"/>
        </a:p>
      </dgm:t>
    </dgm:pt>
    <dgm:pt modelId="{9C418510-2984-44BE-A0BC-A4A458016E04}" type="sibTrans" cxnId="{EA008170-04CA-4ED7-BB68-E9A0722D2CC7}">
      <dgm:prSet phldrT="2" phldr="0"/>
      <dgm:spPr/>
      <dgm:t>
        <a:bodyPr/>
        <a:lstStyle/>
        <a:p>
          <a:r>
            <a:rPr lang="en-US"/>
            <a:t>2</a:t>
          </a:r>
          <a:endParaRPr lang="en-US" dirty="0"/>
        </a:p>
      </dgm:t>
    </dgm:pt>
    <dgm:pt modelId="{D9274543-5E74-40E2-8790-BEB6B53AC670}">
      <dgm:prSet custT="1"/>
      <dgm:spPr/>
      <dgm:t>
        <a:bodyPr/>
        <a:lstStyle/>
        <a:p>
          <a:r>
            <a:rPr lang="en-US" sz="1200" dirty="0"/>
            <a:t>Don’t take your temperature within 30 minutes of exercise or taking medication such as Tylenol.</a:t>
          </a:r>
        </a:p>
      </dgm:t>
    </dgm:pt>
    <dgm:pt modelId="{9FA5E4A2-D1FC-411B-B112-52E982B673D3}" type="parTrans" cxnId="{AE5BEC0D-300A-443C-B213-864628CF2598}">
      <dgm:prSet/>
      <dgm:spPr/>
      <dgm:t>
        <a:bodyPr/>
        <a:lstStyle/>
        <a:p>
          <a:endParaRPr lang="en-US"/>
        </a:p>
      </dgm:t>
    </dgm:pt>
    <dgm:pt modelId="{EAE37891-40BC-433C-834D-5F8046B13018}" type="sibTrans" cxnId="{AE5BEC0D-300A-443C-B213-864628CF2598}">
      <dgm:prSet phldrT="3" phldr="0"/>
      <dgm:spPr/>
      <dgm:t>
        <a:bodyPr/>
        <a:lstStyle/>
        <a:p>
          <a:r>
            <a:rPr lang="en-US"/>
            <a:t>3</a:t>
          </a:r>
          <a:endParaRPr lang="en-US" dirty="0"/>
        </a:p>
      </dgm:t>
    </dgm:pt>
    <dgm:pt modelId="{E40E74BA-163C-4324-93C6-5D81E3755AE0}">
      <dgm:prSet custT="1"/>
      <dgm:spPr/>
      <dgm:t>
        <a:bodyPr/>
        <a:lstStyle/>
        <a:p>
          <a:r>
            <a:rPr lang="en-US" sz="1200" dirty="0"/>
            <a:t>Watch also for shortness of breath, loss of taste, and persistent wet or dry cough, sore throat and diarrhea.</a:t>
          </a:r>
        </a:p>
      </dgm:t>
    </dgm:pt>
    <dgm:pt modelId="{B7C642F0-53E3-4045-A289-D1BC76CBDA38}" type="parTrans" cxnId="{CA1623EF-7774-4CC4-8FE8-3B0093F5F70A}">
      <dgm:prSet/>
      <dgm:spPr/>
      <dgm:t>
        <a:bodyPr/>
        <a:lstStyle/>
        <a:p>
          <a:endParaRPr lang="en-US"/>
        </a:p>
      </dgm:t>
    </dgm:pt>
    <dgm:pt modelId="{274FA502-AFF7-40E5-AD4C-B8F633025C26}" type="sibTrans" cxnId="{CA1623EF-7774-4CC4-8FE8-3B0093F5F70A}">
      <dgm:prSet phldrT="4" phldr="0"/>
      <dgm:spPr/>
      <dgm:t>
        <a:bodyPr/>
        <a:lstStyle/>
        <a:p>
          <a:r>
            <a:rPr lang="en-US"/>
            <a:t>4</a:t>
          </a:r>
          <a:endParaRPr lang="en-US" dirty="0"/>
        </a:p>
      </dgm:t>
    </dgm:pt>
    <dgm:pt modelId="{B87F3F96-9FA0-42D0-979D-5409BDDB5BD5}">
      <dgm:prSet/>
      <dgm:spPr/>
      <dgm:t>
        <a:bodyPr/>
        <a:lstStyle/>
        <a:p>
          <a:r>
            <a:rPr lang="en-US" dirty="0"/>
            <a:t>Contact your medical provider and or go to an emergency room especially for shortness of breath. </a:t>
          </a:r>
        </a:p>
      </dgm:t>
    </dgm:pt>
    <dgm:pt modelId="{23B8B1A2-4C14-4881-924B-DE36A9E4DB6A}" type="parTrans" cxnId="{DB4AD9D8-1DBD-424E-BABF-7F033CCC5DA1}">
      <dgm:prSet/>
      <dgm:spPr/>
      <dgm:t>
        <a:bodyPr/>
        <a:lstStyle/>
        <a:p>
          <a:endParaRPr lang="en-US"/>
        </a:p>
      </dgm:t>
    </dgm:pt>
    <dgm:pt modelId="{0BE974D0-296C-4493-B651-35BBFC1D685E}" type="sibTrans" cxnId="{DB4AD9D8-1DBD-424E-BABF-7F033CCC5DA1}">
      <dgm:prSet phldrT="5" phldr="0"/>
      <dgm:spPr/>
      <dgm:t>
        <a:bodyPr/>
        <a:lstStyle/>
        <a:p>
          <a:r>
            <a:rPr lang="en-US"/>
            <a:t>5</a:t>
          </a:r>
          <a:endParaRPr lang="en-US" dirty="0"/>
        </a:p>
      </dgm:t>
    </dgm:pt>
    <dgm:pt modelId="{EB3B6845-8EEE-6A40-88C8-3808699E61AA}" type="pres">
      <dgm:prSet presAssocID="{E46AABBF-180C-4222-99B1-F212803BE842}" presName="Name0" presStyleCnt="0">
        <dgm:presLayoutVars>
          <dgm:animLvl val="lvl"/>
          <dgm:resizeHandles val="exact"/>
        </dgm:presLayoutVars>
      </dgm:prSet>
      <dgm:spPr/>
    </dgm:pt>
    <dgm:pt modelId="{5AF37F3D-26DA-6F46-A6AD-B5444FA33382}" type="pres">
      <dgm:prSet presAssocID="{9E234DFA-3009-4EEE-953A-EFC9027B1C20}" presName="compositeNode" presStyleCnt="0">
        <dgm:presLayoutVars>
          <dgm:bulletEnabled val="1"/>
        </dgm:presLayoutVars>
      </dgm:prSet>
      <dgm:spPr/>
    </dgm:pt>
    <dgm:pt modelId="{A851EF85-2515-9147-ADB0-D5B631792C08}" type="pres">
      <dgm:prSet presAssocID="{9E234DFA-3009-4EEE-953A-EFC9027B1C20}" presName="bgRect" presStyleLbl="bgAccFollowNode1" presStyleIdx="0" presStyleCnt="5"/>
      <dgm:spPr/>
    </dgm:pt>
    <dgm:pt modelId="{89C4A6FD-B463-2044-9BF0-31D18557560F}" type="pres">
      <dgm:prSet presAssocID="{6FCFD587-7A44-4EA3-8A7C-3DD6F6EE8237}" presName="sibTransNodeCircle" presStyleLbl="alignNode1" presStyleIdx="0" presStyleCnt="10">
        <dgm:presLayoutVars>
          <dgm:chMax val="0"/>
          <dgm:bulletEnabled/>
        </dgm:presLayoutVars>
      </dgm:prSet>
      <dgm:spPr/>
    </dgm:pt>
    <dgm:pt modelId="{712E6E30-5813-B341-907C-26D9BC4AB6E2}" type="pres">
      <dgm:prSet presAssocID="{9E234DFA-3009-4EEE-953A-EFC9027B1C20}" presName="bottomLine" presStyleLbl="alignNode1" presStyleIdx="1" presStyleCnt="10">
        <dgm:presLayoutVars/>
      </dgm:prSet>
      <dgm:spPr/>
    </dgm:pt>
    <dgm:pt modelId="{13BC4633-9155-8742-8346-44B3D016C8CF}" type="pres">
      <dgm:prSet presAssocID="{9E234DFA-3009-4EEE-953A-EFC9027B1C20}" presName="nodeText" presStyleLbl="bgAccFollowNode1" presStyleIdx="0" presStyleCnt="5">
        <dgm:presLayoutVars>
          <dgm:bulletEnabled val="1"/>
        </dgm:presLayoutVars>
      </dgm:prSet>
      <dgm:spPr/>
    </dgm:pt>
    <dgm:pt modelId="{598A9081-42A8-574C-B4AF-577815A7AC86}" type="pres">
      <dgm:prSet presAssocID="{6FCFD587-7A44-4EA3-8A7C-3DD6F6EE8237}" presName="sibTrans" presStyleCnt="0"/>
      <dgm:spPr/>
    </dgm:pt>
    <dgm:pt modelId="{8467AF09-7DF6-C348-93ED-B95C21FCE20B}" type="pres">
      <dgm:prSet presAssocID="{EAB9EBBD-926B-4AA6-B66A-11ACDC73B8B1}" presName="compositeNode" presStyleCnt="0">
        <dgm:presLayoutVars>
          <dgm:bulletEnabled val="1"/>
        </dgm:presLayoutVars>
      </dgm:prSet>
      <dgm:spPr/>
    </dgm:pt>
    <dgm:pt modelId="{EEF7ACCB-2817-F649-943A-8DA54F7996CA}" type="pres">
      <dgm:prSet presAssocID="{EAB9EBBD-926B-4AA6-B66A-11ACDC73B8B1}" presName="bgRect" presStyleLbl="bgAccFollowNode1" presStyleIdx="1" presStyleCnt="5"/>
      <dgm:spPr/>
    </dgm:pt>
    <dgm:pt modelId="{1466AFC1-7E7E-5E4D-85B3-C396EA04C983}" type="pres">
      <dgm:prSet presAssocID="{9C418510-2984-44BE-A0BC-A4A458016E04}" presName="sibTransNodeCircle" presStyleLbl="alignNode1" presStyleIdx="2" presStyleCnt="10">
        <dgm:presLayoutVars>
          <dgm:chMax val="0"/>
          <dgm:bulletEnabled/>
        </dgm:presLayoutVars>
      </dgm:prSet>
      <dgm:spPr/>
    </dgm:pt>
    <dgm:pt modelId="{0E2D4E1A-285E-3747-B2DD-BF3B215ABA05}" type="pres">
      <dgm:prSet presAssocID="{EAB9EBBD-926B-4AA6-B66A-11ACDC73B8B1}" presName="bottomLine" presStyleLbl="alignNode1" presStyleIdx="3" presStyleCnt="10">
        <dgm:presLayoutVars/>
      </dgm:prSet>
      <dgm:spPr/>
    </dgm:pt>
    <dgm:pt modelId="{C1D5AEA2-A885-3A44-891C-B65D20AC5C97}" type="pres">
      <dgm:prSet presAssocID="{EAB9EBBD-926B-4AA6-B66A-11ACDC73B8B1}" presName="nodeText" presStyleLbl="bgAccFollowNode1" presStyleIdx="1" presStyleCnt="5">
        <dgm:presLayoutVars>
          <dgm:bulletEnabled val="1"/>
        </dgm:presLayoutVars>
      </dgm:prSet>
      <dgm:spPr/>
    </dgm:pt>
    <dgm:pt modelId="{A3131299-7F04-D44C-ABE7-6395EC8AC34D}" type="pres">
      <dgm:prSet presAssocID="{9C418510-2984-44BE-A0BC-A4A458016E04}" presName="sibTrans" presStyleCnt="0"/>
      <dgm:spPr/>
    </dgm:pt>
    <dgm:pt modelId="{C69311FF-D0D7-D942-ABAD-A95A6BAF3A49}" type="pres">
      <dgm:prSet presAssocID="{D9274543-5E74-40E2-8790-BEB6B53AC670}" presName="compositeNode" presStyleCnt="0">
        <dgm:presLayoutVars>
          <dgm:bulletEnabled val="1"/>
        </dgm:presLayoutVars>
      </dgm:prSet>
      <dgm:spPr/>
    </dgm:pt>
    <dgm:pt modelId="{F497EC38-5F56-F84D-9064-4B3EB5CC053F}" type="pres">
      <dgm:prSet presAssocID="{D9274543-5E74-40E2-8790-BEB6B53AC670}" presName="bgRect" presStyleLbl="bgAccFollowNode1" presStyleIdx="2" presStyleCnt="5"/>
      <dgm:spPr/>
    </dgm:pt>
    <dgm:pt modelId="{A81DBE5E-1B93-9C4F-99DC-DD975B48ADBE}" type="pres">
      <dgm:prSet presAssocID="{EAE37891-40BC-433C-834D-5F8046B13018}" presName="sibTransNodeCircle" presStyleLbl="alignNode1" presStyleIdx="4" presStyleCnt="10">
        <dgm:presLayoutVars>
          <dgm:chMax val="0"/>
          <dgm:bulletEnabled/>
        </dgm:presLayoutVars>
      </dgm:prSet>
      <dgm:spPr/>
    </dgm:pt>
    <dgm:pt modelId="{52C2D68F-8B61-2E4C-9F76-AA90967A6037}" type="pres">
      <dgm:prSet presAssocID="{D9274543-5E74-40E2-8790-BEB6B53AC670}" presName="bottomLine" presStyleLbl="alignNode1" presStyleIdx="5" presStyleCnt="10">
        <dgm:presLayoutVars/>
      </dgm:prSet>
      <dgm:spPr/>
    </dgm:pt>
    <dgm:pt modelId="{D0F54218-CA49-A84E-9C98-1D5C7763953E}" type="pres">
      <dgm:prSet presAssocID="{D9274543-5E74-40E2-8790-BEB6B53AC670}" presName="nodeText" presStyleLbl="bgAccFollowNode1" presStyleIdx="2" presStyleCnt="5">
        <dgm:presLayoutVars>
          <dgm:bulletEnabled val="1"/>
        </dgm:presLayoutVars>
      </dgm:prSet>
      <dgm:spPr/>
    </dgm:pt>
    <dgm:pt modelId="{65D3F7E5-D2DE-DE45-8B2B-3DF5B53F8B54}" type="pres">
      <dgm:prSet presAssocID="{EAE37891-40BC-433C-834D-5F8046B13018}" presName="sibTrans" presStyleCnt="0"/>
      <dgm:spPr/>
    </dgm:pt>
    <dgm:pt modelId="{05A722F4-EB5B-6D46-A50F-AAF4AB866438}" type="pres">
      <dgm:prSet presAssocID="{E40E74BA-163C-4324-93C6-5D81E3755AE0}" presName="compositeNode" presStyleCnt="0">
        <dgm:presLayoutVars>
          <dgm:bulletEnabled val="1"/>
        </dgm:presLayoutVars>
      </dgm:prSet>
      <dgm:spPr/>
    </dgm:pt>
    <dgm:pt modelId="{EC0E4C06-796E-0045-A195-E235A14545C1}" type="pres">
      <dgm:prSet presAssocID="{E40E74BA-163C-4324-93C6-5D81E3755AE0}" presName="bgRect" presStyleLbl="bgAccFollowNode1" presStyleIdx="3" presStyleCnt="5"/>
      <dgm:spPr/>
    </dgm:pt>
    <dgm:pt modelId="{37463502-2BD8-944C-BB9E-10DADA0D666F}" type="pres">
      <dgm:prSet presAssocID="{274FA502-AFF7-40E5-AD4C-B8F633025C26}" presName="sibTransNodeCircle" presStyleLbl="alignNode1" presStyleIdx="6" presStyleCnt="10">
        <dgm:presLayoutVars>
          <dgm:chMax val="0"/>
          <dgm:bulletEnabled/>
        </dgm:presLayoutVars>
      </dgm:prSet>
      <dgm:spPr/>
    </dgm:pt>
    <dgm:pt modelId="{C36F2EF9-7F2F-364B-B02E-E107BCC44712}" type="pres">
      <dgm:prSet presAssocID="{E40E74BA-163C-4324-93C6-5D81E3755AE0}" presName="bottomLine" presStyleLbl="alignNode1" presStyleIdx="7" presStyleCnt="10">
        <dgm:presLayoutVars/>
      </dgm:prSet>
      <dgm:spPr/>
    </dgm:pt>
    <dgm:pt modelId="{6776C68C-EA33-864A-A45D-9F6536E76611}" type="pres">
      <dgm:prSet presAssocID="{E40E74BA-163C-4324-93C6-5D81E3755AE0}" presName="nodeText" presStyleLbl="bgAccFollowNode1" presStyleIdx="3" presStyleCnt="5">
        <dgm:presLayoutVars>
          <dgm:bulletEnabled val="1"/>
        </dgm:presLayoutVars>
      </dgm:prSet>
      <dgm:spPr/>
    </dgm:pt>
    <dgm:pt modelId="{FB4DA091-00D1-B645-BA3A-A9572B4BED69}" type="pres">
      <dgm:prSet presAssocID="{274FA502-AFF7-40E5-AD4C-B8F633025C26}" presName="sibTrans" presStyleCnt="0"/>
      <dgm:spPr/>
    </dgm:pt>
    <dgm:pt modelId="{BF8AD841-551F-9C4A-9420-99463D90CA8B}" type="pres">
      <dgm:prSet presAssocID="{B87F3F96-9FA0-42D0-979D-5409BDDB5BD5}" presName="compositeNode" presStyleCnt="0">
        <dgm:presLayoutVars>
          <dgm:bulletEnabled val="1"/>
        </dgm:presLayoutVars>
      </dgm:prSet>
      <dgm:spPr/>
    </dgm:pt>
    <dgm:pt modelId="{EA62C328-08DE-464C-8A4D-1EADD0801707}" type="pres">
      <dgm:prSet presAssocID="{B87F3F96-9FA0-42D0-979D-5409BDDB5BD5}" presName="bgRect" presStyleLbl="bgAccFollowNode1" presStyleIdx="4" presStyleCnt="5"/>
      <dgm:spPr/>
    </dgm:pt>
    <dgm:pt modelId="{853379DB-9E3D-D143-9188-E3C3608564FF}" type="pres">
      <dgm:prSet presAssocID="{0BE974D0-296C-4493-B651-35BBFC1D685E}" presName="sibTransNodeCircle" presStyleLbl="alignNode1" presStyleIdx="8" presStyleCnt="10">
        <dgm:presLayoutVars>
          <dgm:chMax val="0"/>
          <dgm:bulletEnabled/>
        </dgm:presLayoutVars>
      </dgm:prSet>
      <dgm:spPr/>
    </dgm:pt>
    <dgm:pt modelId="{4336D338-D72F-6F4A-9939-1A03D48F35E5}" type="pres">
      <dgm:prSet presAssocID="{B87F3F96-9FA0-42D0-979D-5409BDDB5BD5}" presName="bottomLine" presStyleLbl="alignNode1" presStyleIdx="9" presStyleCnt="10">
        <dgm:presLayoutVars/>
      </dgm:prSet>
      <dgm:spPr/>
    </dgm:pt>
    <dgm:pt modelId="{69A21C8D-3CE8-744D-9022-3DF574AC68A2}" type="pres">
      <dgm:prSet presAssocID="{B87F3F96-9FA0-42D0-979D-5409BDDB5BD5}" presName="nodeText" presStyleLbl="bgAccFollowNode1" presStyleIdx="4" presStyleCnt="5">
        <dgm:presLayoutVars>
          <dgm:bulletEnabled val="1"/>
        </dgm:presLayoutVars>
      </dgm:prSet>
      <dgm:spPr/>
    </dgm:pt>
  </dgm:ptLst>
  <dgm:cxnLst>
    <dgm:cxn modelId="{76964808-2922-DF4F-9B0A-CB32C0B82F7F}" type="presOf" srcId="{E46AABBF-180C-4222-99B1-F212803BE842}" destId="{EB3B6845-8EEE-6A40-88C8-3808699E61AA}" srcOrd="0" destOrd="0" presId="urn:microsoft.com/office/officeart/2016/7/layout/BasicLinearProcessNumbered"/>
    <dgm:cxn modelId="{AE5BEC0D-300A-443C-B213-864628CF2598}" srcId="{E46AABBF-180C-4222-99B1-F212803BE842}" destId="{D9274543-5E74-40E2-8790-BEB6B53AC670}" srcOrd="2" destOrd="0" parTransId="{9FA5E4A2-D1FC-411B-B112-52E982B673D3}" sibTransId="{EAE37891-40BC-433C-834D-5F8046B13018}"/>
    <dgm:cxn modelId="{258A1D0E-CEF7-5E41-9A54-22E8376F4E0C}" type="presOf" srcId="{9E234DFA-3009-4EEE-953A-EFC9027B1C20}" destId="{A851EF85-2515-9147-ADB0-D5B631792C08}" srcOrd="0" destOrd="0" presId="urn:microsoft.com/office/officeart/2016/7/layout/BasicLinearProcessNumbered"/>
    <dgm:cxn modelId="{85CFF80E-F4ED-534F-8988-BD2283C23EF1}" type="presOf" srcId="{B87F3F96-9FA0-42D0-979D-5409BDDB5BD5}" destId="{EA62C328-08DE-464C-8A4D-1EADD0801707}" srcOrd="0" destOrd="0" presId="urn:microsoft.com/office/officeart/2016/7/layout/BasicLinearProcessNumbered"/>
    <dgm:cxn modelId="{1A868C27-09D8-3C4B-A579-78E7C2AB5490}" type="presOf" srcId="{9C418510-2984-44BE-A0BC-A4A458016E04}" destId="{1466AFC1-7E7E-5E4D-85B3-C396EA04C983}" srcOrd="0" destOrd="0" presId="urn:microsoft.com/office/officeart/2016/7/layout/BasicLinearProcessNumbered"/>
    <dgm:cxn modelId="{42C5E93D-F01E-BB46-9CD3-35FA0647F154}" type="presOf" srcId="{D9274543-5E74-40E2-8790-BEB6B53AC670}" destId="{D0F54218-CA49-A84E-9C98-1D5C7763953E}" srcOrd="1" destOrd="0" presId="urn:microsoft.com/office/officeart/2016/7/layout/BasicLinearProcessNumbered"/>
    <dgm:cxn modelId="{8FAD3150-061C-A948-A1FF-2C04213F9DF2}" type="presOf" srcId="{9E234DFA-3009-4EEE-953A-EFC9027B1C20}" destId="{13BC4633-9155-8742-8346-44B3D016C8CF}" srcOrd="1" destOrd="0" presId="urn:microsoft.com/office/officeart/2016/7/layout/BasicLinearProcessNumbered"/>
    <dgm:cxn modelId="{5D81A369-5AEF-C041-A60C-AA646A87A8B0}" type="presOf" srcId="{0BE974D0-296C-4493-B651-35BBFC1D685E}" destId="{853379DB-9E3D-D143-9188-E3C3608564FF}" srcOrd="0" destOrd="0" presId="urn:microsoft.com/office/officeart/2016/7/layout/BasicLinearProcessNumbered"/>
    <dgm:cxn modelId="{EA008170-04CA-4ED7-BB68-E9A0722D2CC7}" srcId="{E46AABBF-180C-4222-99B1-F212803BE842}" destId="{EAB9EBBD-926B-4AA6-B66A-11ACDC73B8B1}" srcOrd="1" destOrd="0" parTransId="{7E59B096-9CBD-4E21-B4F3-739C978435D9}" sibTransId="{9C418510-2984-44BE-A0BC-A4A458016E04}"/>
    <dgm:cxn modelId="{E20CC875-2B97-9246-87C3-6A88C43878DB}" type="presOf" srcId="{EAB9EBBD-926B-4AA6-B66A-11ACDC73B8B1}" destId="{EEF7ACCB-2817-F649-943A-8DA54F7996CA}" srcOrd="0" destOrd="0" presId="urn:microsoft.com/office/officeart/2016/7/layout/BasicLinearProcessNumbered"/>
    <dgm:cxn modelId="{1814267E-A610-6846-9073-61663D8D5C65}" type="presOf" srcId="{274FA502-AFF7-40E5-AD4C-B8F633025C26}" destId="{37463502-2BD8-944C-BB9E-10DADA0D666F}" srcOrd="0" destOrd="0" presId="urn:microsoft.com/office/officeart/2016/7/layout/BasicLinearProcessNumbered"/>
    <dgm:cxn modelId="{395FAA96-15B7-264A-82DF-B0F6F1F99762}" type="presOf" srcId="{E40E74BA-163C-4324-93C6-5D81E3755AE0}" destId="{EC0E4C06-796E-0045-A195-E235A14545C1}" srcOrd="0" destOrd="0" presId="urn:microsoft.com/office/officeart/2016/7/layout/BasicLinearProcessNumbered"/>
    <dgm:cxn modelId="{93C36197-CFE6-7746-8820-B76ACF50B84C}" type="presOf" srcId="{B87F3F96-9FA0-42D0-979D-5409BDDB5BD5}" destId="{69A21C8D-3CE8-744D-9022-3DF574AC68A2}" srcOrd="1" destOrd="0" presId="urn:microsoft.com/office/officeart/2016/7/layout/BasicLinearProcessNumbered"/>
    <dgm:cxn modelId="{31719D9E-B1D6-EC48-81B4-83D984EBEDA6}" type="presOf" srcId="{EAB9EBBD-926B-4AA6-B66A-11ACDC73B8B1}" destId="{C1D5AEA2-A885-3A44-891C-B65D20AC5C97}" srcOrd="1" destOrd="0" presId="urn:microsoft.com/office/officeart/2016/7/layout/BasicLinearProcessNumbered"/>
    <dgm:cxn modelId="{296D66C9-55B4-5442-9F33-ACCFCD82C644}" type="presOf" srcId="{E40E74BA-163C-4324-93C6-5D81E3755AE0}" destId="{6776C68C-EA33-864A-A45D-9F6536E76611}" srcOrd="1" destOrd="0" presId="urn:microsoft.com/office/officeart/2016/7/layout/BasicLinearProcessNumbered"/>
    <dgm:cxn modelId="{DB4AD9D8-1DBD-424E-BABF-7F033CCC5DA1}" srcId="{E46AABBF-180C-4222-99B1-F212803BE842}" destId="{B87F3F96-9FA0-42D0-979D-5409BDDB5BD5}" srcOrd="4" destOrd="0" parTransId="{23B8B1A2-4C14-4881-924B-DE36A9E4DB6A}" sibTransId="{0BE974D0-296C-4493-B651-35BBFC1D685E}"/>
    <dgm:cxn modelId="{427CC4E7-DC03-4A0C-A8E7-AFF3E91C0ABB}" srcId="{E46AABBF-180C-4222-99B1-F212803BE842}" destId="{9E234DFA-3009-4EEE-953A-EFC9027B1C20}" srcOrd="0" destOrd="0" parTransId="{C16C8A2D-C019-4914-A283-F9C1A91ECC75}" sibTransId="{6FCFD587-7A44-4EA3-8A7C-3DD6F6EE8237}"/>
    <dgm:cxn modelId="{E64886EE-BA98-8B43-AB60-092DAB13DCF5}" type="presOf" srcId="{EAE37891-40BC-433C-834D-5F8046B13018}" destId="{A81DBE5E-1B93-9C4F-99DC-DD975B48ADBE}" srcOrd="0" destOrd="0" presId="urn:microsoft.com/office/officeart/2016/7/layout/BasicLinearProcessNumbered"/>
    <dgm:cxn modelId="{CA1623EF-7774-4CC4-8FE8-3B0093F5F70A}" srcId="{E46AABBF-180C-4222-99B1-F212803BE842}" destId="{E40E74BA-163C-4324-93C6-5D81E3755AE0}" srcOrd="3" destOrd="0" parTransId="{B7C642F0-53E3-4045-A289-D1BC76CBDA38}" sibTransId="{274FA502-AFF7-40E5-AD4C-B8F633025C26}"/>
    <dgm:cxn modelId="{16FB09F4-7B0D-E540-B6F9-F1EDBCD3708B}" type="presOf" srcId="{D9274543-5E74-40E2-8790-BEB6B53AC670}" destId="{F497EC38-5F56-F84D-9064-4B3EB5CC053F}" srcOrd="0" destOrd="0" presId="urn:microsoft.com/office/officeart/2016/7/layout/BasicLinearProcessNumbered"/>
    <dgm:cxn modelId="{9DE48BFD-2E39-D241-A733-3B44C75FAA8F}" type="presOf" srcId="{6FCFD587-7A44-4EA3-8A7C-3DD6F6EE8237}" destId="{89C4A6FD-B463-2044-9BF0-31D18557560F}" srcOrd="0" destOrd="0" presId="urn:microsoft.com/office/officeart/2016/7/layout/BasicLinearProcessNumbered"/>
    <dgm:cxn modelId="{4EB8CABC-3EE4-5941-B6B0-92FAC42335EF}" type="presParOf" srcId="{EB3B6845-8EEE-6A40-88C8-3808699E61AA}" destId="{5AF37F3D-26DA-6F46-A6AD-B5444FA33382}" srcOrd="0" destOrd="0" presId="urn:microsoft.com/office/officeart/2016/7/layout/BasicLinearProcessNumbered"/>
    <dgm:cxn modelId="{40AE7F88-4C91-FD48-9FFC-769157956C7D}" type="presParOf" srcId="{5AF37F3D-26DA-6F46-A6AD-B5444FA33382}" destId="{A851EF85-2515-9147-ADB0-D5B631792C08}" srcOrd="0" destOrd="0" presId="urn:microsoft.com/office/officeart/2016/7/layout/BasicLinearProcessNumbered"/>
    <dgm:cxn modelId="{1A788787-55F9-0346-AC7A-D47880AFBF34}" type="presParOf" srcId="{5AF37F3D-26DA-6F46-A6AD-B5444FA33382}" destId="{89C4A6FD-B463-2044-9BF0-31D18557560F}" srcOrd="1" destOrd="0" presId="urn:microsoft.com/office/officeart/2016/7/layout/BasicLinearProcessNumbered"/>
    <dgm:cxn modelId="{F71A0DA7-CD57-E74D-A470-692C6D9ACCC7}" type="presParOf" srcId="{5AF37F3D-26DA-6F46-A6AD-B5444FA33382}" destId="{712E6E30-5813-B341-907C-26D9BC4AB6E2}" srcOrd="2" destOrd="0" presId="urn:microsoft.com/office/officeart/2016/7/layout/BasicLinearProcessNumbered"/>
    <dgm:cxn modelId="{F6FA2288-42B0-A743-BF8C-5D7AAF122F7F}" type="presParOf" srcId="{5AF37F3D-26DA-6F46-A6AD-B5444FA33382}" destId="{13BC4633-9155-8742-8346-44B3D016C8CF}" srcOrd="3" destOrd="0" presId="urn:microsoft.com/office/officeart/2016/7/layout/BasicLinearProcessNumbered"/>
    <dgm:cxn modelId="{A3D76140-A468-3643-BA84-9CBFD7D84AF0}" type="presParOf" srcId="{EB3B6845-8EEE-6A40-88C8-3808699E61AA}" destId="{598A9081-42A8-574C-B4AF-577815A7AC86}" srcOrd="1" destOrd="0" presId="urn:microsoft.com/office/officeart/2016/7/layout/BasicLinearProcessNumbered"/>
    <dgm:cxn modelId="{B24112D7-EF11-1F4B-B614-816A1C07E389}" type="presParOf" srcId="{EB3B6845-8EEE-6A40-88C8-3808699E61AA}" destId="{8467AF09-7DF6-C348-93ED-B95C21FCE20B}" srcOrd="2" destOrd="0" presId="urn:microsoft.com/office/officeart/2016/7/layout/BasicLinearProcessNumbered"/>
    <dgm:cxn modelId="{5B68C44C-C332-3545-87FC-32D7CBABFCBE}" type="presParOf" srcId="{8467AF09-7DF6-C348-93ED-B95C21FCE20B}" destId="{EEF7ACCB-2817-F649-943A-8DA54F7996CA}" srcOrd="0" destOrd="0" presId="urn:microsoft.com/office/officeart/2016/7/layout/BasicLinearProcessNumbered"/>
    <dgm:cxn modelId="{653ED728-9CAE-794D-9EEB-223D16983987}" type="presParOf" srcId="{8467AF09-7DF6-C348-93ED-B95C21FCE20B}" destId="{1466AFC1-7E7E-5E4D-85B3-C396EA04C983}" srcOrd="1" destOrd="0" presId="urn:microsoft.com/office/officeart/2016/7/layout/BasicLinearProcessNumbered"/>
    <dgm:cxn modelId="{1F93ACB2-59B1-DE45-B5A4-07DD0AA067B5}" type="presParOf" srcId="{8467AF09-7DF6-C348-93ED-B95C21FCE20B}" destId="{0E2D4E1A-285E-3747-B2DD-BF3B215ABA05}" srcOrd="2" destOrd="0" presId="urn:microsoft.com/office/officeart/2016/7/layout/BasicLinearProcessNumbered"/>
    <dgm:cxn modelId="{535CDE0A-3A36-B54F-B641-7660C199E5C1}" type="presParOf" srcId="{8467AF09-7DF6-C348-93ED-B95C21FCE20B}" destId="{C1D5AEA2-A885-3A44-891C-B65D20AC5C97}" srcOrd="3" destOrd="0" presId="urn:microsoft.com/office/officeart/2016/7/layout/BasicLinearProcessNumbered"/>
    <dgm:cxn modelId="{56758EB9-55DD-D047-88AD-D5F768E15934}" type="presParOf" srcId="{EB3B6845-8EEE-6A40-88C8-3808699E61AA}" destId="{A3131299-7F04-D44C-ABE7-6395EC8AC34D}" srcOrd="3" destOrd="0" presId="urn:microsoft.com/office/officeart/2016/7/layout/BasicLinearProcessNumbered"/>
    <dgm:cxn modelId="{A6AEE8A1-0660-EA4C-AD56-A20E0EB45951}" type="presParOf" srcId="{EB3B6845-8EEE-6A40-88C8-3808699E61AA}" destId="{C69311FF-D0D7-D942-ABAD-A95A6BAF3A49}" srcOrd="4" destOrd="0" presId="urn:microsoft.com/office/officeart/2016/7/layout/BasicLinearProcessNumbered"/>
    <dgm:cxn modelId="{483FBAEF-40AF-F549-A7DE-5D427625EB8A}" type="presParOf" srcId="{C69311FF-D0D7-D942-ABAD-A95A6BAF3A49}" destId="{F497EC38-5F56-F84D-9064-4B3EB5CC053F}" srcOrd="0" destOrd="0" presId="urn:microsoft.com/office/officeart/2016/7/layout/BasicLinearProcessNumbered"/>
    <dgm:cxn modelId="{69FA06DC-E033-D74B-88AC-CC3FAAB8779C}" type="presParOf" srcId="{C69311FF-D0D7-D942-ABAD-A95A6BAF3A49}" destId="{A81DBE5E-1B93-9C4F-99DC-DD975B48ADBE}" srcOrd="1" destOrd="0" presId="urn:microsoft.com/office/officeart/2016/7/layout/BasicLinearProcessNumbered"/>
    <dgm:cxn modelId="{DD6358D4-779E-4647-A28F-3819898C38A5}" type="presParOf" srcId="{C69311FF-D0D7-D942-ABAD-A95A6BAF3A49}" destId="{52C2D68F-8B61-2E4C-9F76-AA90967A6037}" srcOrd="2" destOrd="0" presId="urn:microsoft.com/office/officeart/2016/7/layout/BasicLinearProcessNumbered"/>
    <dgm:cxn modelId="{D9C69704-AA1E-704F-8816-0F1631BCDC91}" type="presParOf" srcId="{C69311FF-D0D7-D942-ABAD-A95A6BAF3A49}" destId="{D0F54218-CA49-A84E-9C98-1D5C7763953E}" srcOrd="3" destOrd="0" presId="urn:microsoft.com/office/officeart/2016/7/layout/BasicLinearProcessNumbered"/>
    <dgm:cxn modelId="{68584D95-84EC-3E4A-AF6A-99BE3AB26B24}" type="presParOf" srcId="{EB3B6845-8EEE-6A40-88C8-3808699E61AA}" destId="{65D3F7E5-D2DE-DE45-8B2B-3DF5B53F8B54}" srcOrd="5" destOrd="0" presId="urn:microsoft.com/office/officeart/2016/7/layout/BasicLinearProcessNumbered"/>
    <dgm:cxn modelId="{69A211AC-06E4-5C4C-8C7D-67AE4EE591FE}" type="presParOf" srcId="{EB3B6845-8EEE-6A40-88C8-3808699E61AA}" destId="{05A722F4-EB5B-6D46-A50F-AAF4AB866438}" srcOrd="6" destOrd="0" presId="urn:microsoft.com/office/officeart/2016/7/layout/BasicLinearProcessNumbered"/>
    <dgm:cxn modelId="{16FF8DF0-716A-E746-B092-0E6FBAF95A4C}" type="presParOf" srcId="{05A722F4-EB5B-6D46-A50F-AAF4AB866438}" destId="{EC0E4C06-796E-0045-A195-E235A14545C1}" srcOrd="0" destOrd="0" presId="urn:microsoft.com/office/officeart/2016/7/layout/BasicLinearProcessNumbered"/>
    <dgm:cxn modelId="{406A7BE1-B865-A14F-95E9-A7D39970B847}" type="presParOf" srcId="{05A722F4-EB5B-6D46-A50F-AAF4AB866438}" destId="{37463502-2BD8-944C-BB9E-10DADA0D666F}" srcOrd="1" destOrd="0" presId="urn:microsoft.com/office/officeart/2016/7/layout/BasicLinearProcessNumbered"/>
    <dgm:cxn modelId="{5295E547-69EC-4949-A3BF-1FDEB81F8AC6}" type="presParOf" srcId="{05A722F4-EB5B-6D46-A50F-AAF4AB866438}" destId="{C36F2EF9-7F2F-364B-B02E-E107BCC44712}" srcOrd="2" destOrd="0" presId="urn:microsoft.com/office/officeart/2016/7/layout/BasicLinearProcessNumbered"/>
    <dgm:cxn modelId="{6A812DAA-5B77-1742-AA56-AEBCF693AB97}" type="presParOf" srcId="{05A722F4-EB5B-6D46-A50F-AAF4AB866438}" destId="{6776C68C-EA33-864A-A45D-9F6536E76611}" srcOrd="3" destOrd="0" presId="urn:microsoft.com/office/officeart/2016/7/layout/BasicLinearProcessNumbered"/>
    <dgm:cxn modelId="{9D68D30C-4EE3-5440-8DF6-263C05590A89}" type="presParOf" srcId="{EB3B6845-8EEE-6A40-88C8-3808699E61AA}" destId="{FB4DA091-00D1-B645-BA3A-A9572B4BED69}" srcOrd="7" destOrd="0" presId="urn:microsoft.com/office/officeart/2016/7/layout/BasicLinearProcessNumbered"/>
    <dgm:cxn modelId="{151A0B3F-B6A3-B449-9679-C3D955D8BB9A}" type="presParOf" srcId="{EB3B6845-8EEE-6A40-88C8-3808699E61AA}" destId="{BF8AD841-551F-9C4A-9420-99463D90CA8B}" srcOrd="8" destOrd="0" presId="urn:microsoft.com/office/officeart/2016/7/layout/BasicLinearProcessNumbered"/>
    <dgm:cxn modelId="{3FA40CEE-A9B3-5E42-A325-84C63651DABB}" type="presParOf" srcId="{BF8AD841-551F-9C4A-9420-99463D90CA8B}" destId="{EA62C328-08DE-464C-8A4D-1EADD0801707}" srcOrd="0" destOrd="0" presId="urn:microsoft.com/office/officeart/2016/7/layout/BasicLinearProcessNumbered"/>
    <dgm:cxn modelId="{C4EA7725-DEA8-8C4A-887B-DFEEFB2E16AB}" type="presParOf" srcId="{BF8AD841-551F-9C4A-9420-99463D90CA8B}" destId="{853379DB-9E3D-D143-9188-E3C3608564FF}" srcOrd="1" destOrd="0" presId="urn:microsoft.com/office/officeart/2016/7/layout/BasicLinearProcessNumbered"/>
    <dgm:cxn modelId="{89A05B36-BB3B-794C-B3C6-42229670DF9F}" type="presParOf" srcId="{BF8AD841-551F-9C4A-9420-99463D90CA8B}" destId="{4336D338-D72F-6F4A-9939-1A03D48F35E5}" srcOrd="2" destOrd="0" presId="urn:microsoft.com/office/officeart/2016/7/layout/BasicLinearProcessNumbered"/>
    <dgm:cxn modelId="{87847DFA-F681-2B49-BDEB-1C0057351078}" type="presParOf" srcId="{BF8AD841-551F-9C4A-9420-99463D90CA8B}" destId="{69A21C8D-3CE8-744D-9022-3DF574AC68A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E406C-5757-44C9-BE1A-6AD021EE6B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EE097-8F0D-4BAA-B596-73B558F65B20}">
      <dgm:prSet custT="1"/>
      <dgm:spPr/>
      <dgm:t>
        <a:bodyPr/>
        <a:lstStyle/>
        <a:p>
          <a:r>
            <a:rPr lang="en-US" sz="2000" dirty="0"/>
            <a:t>Daily: Tables, desks, phones, keyboards, toilets, faucets and sinks.</a:t>
          </a:r>
        </a:p>
      </dgm:t>
    </dgm:pt>
    <dgm:pt modelId="{4B9697F1-E634-45BD-A402-C74597DBD466}" type="parTrans" cxnId="{0AB0B88A-4967-494D-842F-912E1D102596}">
      <dgm:prSet/>
      <dgm:spPr/>
      <dgm:t>
        <a:bodyPr/>
        <a:lstStyle/>
        <a:p>
          <a:endParaRPr lang="en-US"/>
        </a:p>
      </dgm:t>
    </dgm:pt>
    <dgm:pt modelId="{C9384A46-061A-4EC5-86DE-07AE90549901}" type="sibTrans" cxnId="{0AB0B88A-4967-494D-842F-912E1D102596}">
      <dgm:prSet/>
      <dgm:spPr/>
      <dgm:t>
        <a:bodyPr/>
        <a:lstStyle/>
        <a:p>
          <a:endParaRPr lang="en-US"/>
        </a:p>
      </dgm:t>
    </dgm:pt>
    <dgm:pt modelId="{57FB8108-E850-4540-AC1E-97A58FE7DF04}">
      <dgm:prSet custT="1"/>
      <dgm:spPr/>
      <dgm:t>
        <a:bodyPr/>
        <a:lstStyle/>
        <a:p>
          <a:r>
            <a:rPr lang="en-US" sz="2000" dirty="0"/>
            <a:t>Dirty surfaces: Use detergent or soap and water prior to disinfecting.</a:t>
          </a:r>
        </a:p>
      </dgm:t>
    </dgm:pt>
    <dgm:pt modelId="{5AB47E18-5FA7-48E2-9BCF-4353410FDC5E}" type="parTrans" cxnId="{55788543-40C0-46D6-93C7-3A06D79DB822}">
      <dgm:prSet/>
      <dgm:spPr/>
      <dgm:t>
        <a:bodyPr/>
        <a:lstStyle/>
        <a:p>
          <a:endParaRPr lang="en-US"/>
        </a:p>
      </dgm:t>
    </dgm:pt>
    <dgm:pt modelId="{806BAB22-55A4-4A45-A0F3-FFBB8BC6B0C9}" type="sibTrans" cxnId="{55788543-40C0-46D6-93C7-3A06D79DB822}">
      <dgm:prSet/>
      <dgm:spPr/>
      <dgm:t>
        <a:bodyPr/>
        <a:lstStyle/>
        <a:p>
          <a:endParaRPr lang="en-US"/>
        </a:p>
      </dgm:t>
    </dgm:pt>
    <dgm:pt modelId="{67527336-AA54-4C81-80E7-E8319D5DA2B8}">
      <dgm:prSet custT="1"/>
      <dgm:spPr/>
      <dgm:t>
        <a:bodyPr/>
        <a:lstStyle/>
        <a:p>
          <a:r>
            <a:rPr lang="en-US" sz="2000" dirty="0"/>
            <a:t>Use Household disinfectant to clean area after simple washing has been done.</a:t>
          </a:r>
        </a:p>
      </dgm:t>
    </dgm:pt>
    <dgm:pt modelId="{E4A048AB-835B-4CCA-8C9F-FF4A2BA6A9E0}" type="parTrans" cxnId="{13FDDEBC-FFD4-484F-A992-74175CDD5490}">
      <dgm:prSet/>
      <dgm:spPr/>
      <dgm:t>
        <a:bodyPr/>
        <a:lstStyle/>
        <a:p>
          <a:endParaRPr lang="en-US"/>
        </a:p>
      </dgm:t>
    </dgm:pt>
    <dgm:pt modelId="{7D182A05-7451-4102-B468-6EAE76F42201}" type="sibTrans" cxnId="{13FDDEBC-FFD4-484F-A992-74175CDD5490}">
      <dgm:prSet/>
      <dgm:spPr/>
      <dgm:t>
        <a:bodyPr/>
        <a:lstStyle/>
        <a:p>
          <a:endParaRPr lang="en-US"/>
        </a:p>
      </dgm:t>
    </dgm:pt>
    <dgm:pt modelId="{198740C1-A2B0-4C91-AD77-00C6ECFCE4EA}" type="pres">
      <dgm:prSet presAssocID="{105E406C-5757-44C9-BE1A-6AD021EE6B76}" presName="root" presStyleCnt="0">
        <dgm:presLayoutVars>
          <dgm:dir/>
          <dgm:resizeHandles val="exact"/>
        </dgm:presLayoutVars>
      </dgm:prSet>
      <dgm:spPr/>
    </dgm:pt>
    <dgm:pt modelId="{1CEBB326-B419-4794-A964-21EAED6D2A01}" type="pres">
      <dgm:prSet presAssocID="{494EE097-8F0D-4BAA-B596-73B558F65B20}" presName="compNode" presStyleCnt="0"/>
      <dgm:spPr/>
    </dgm:pt>
    <dgm:pt modelId="{81442C06-FFF2-4046-8024-45977E182E97}" type="pres">
      <dgm:prSet presAssocID="{494EE097-8F0D-4BAA-B596-73B558F65B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91850D8-1F2B-4BC4-A55F-1B80A79DDC67}" type="pres">
      <dgm:prSet presAssocID="{494EE097-8F0D-4BAA-B596-73B558F65B20}" presName="spaceRect" presStyleCnt="0"/>
      <dgm:spPr/>
    </dgm:pt>
    <dgm:pt modelId="{027D235D-069C-4D56-B002-8702793DC984}" type="pres">
      <dgm:prSet presAssocID="{494EE097-8F0D-4BAA-B596-73B558F65B20}" presName="textRect" presStyleLbl="revTx" presStyleIdx="0" presStyleCnt="3">
        <dgm:presLayoutVars>
          <dgm:chMax val="1"/>
          <dgm:chPref val="1"/>
        </dgm:presLayoutVars>
      </dgm:prSet>
      <dgm:spPr/>
    </dgm:pt>
    <dgm:pt modelId="{BBEA4C21-1FA4-4516-874A-6444DE3F0B9D}" type="pres">
      <dgm:prSet presAssocID="{C9384A46-061A-4EC5-86DE-07AE90549901}" presName="sibTrans" presStyleCnt="0"/>
      <dgm:spPr/>
    </dgm:pt>
    <dgm:pt modelId="{36089DDA-66E1-483C-BE49-E9F339945AE5}" type="pres">
      <dgm:prSet presAssocID="{57FB8108-E850-4540-AC1E-97A58FE7DF04}" presName="compNode" presStyleCnt="0"/>
      <dgm:spPr/>
    </dgm:pt>
    <dgm:pt modelId="{A617FB67-5B10-4644-AAF8-AEDBA8EC7ABE}" type="pres">
      <dgm:prSet presAssocID="{57FB8108-E850-4540-AC1E-97A58FE7DF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2ED9DF1-8703-4A49-95C8-59291DFF164E}" type="pres">
      <dgm:prSet presAssocID="{57FB8108-E850-4540-AC1E-97A58FE7DF04}" presName="spaceRect" presStyleCnt="0"/>
      <dgm:spPr/>
    </dgm:pt>
    <dgm:pt modelId="{EAD4E584-27AA-4882-9FA9-0BB5C679884C}" type="pres">
      <dgm:prSet presAssocID="{57FB8108-E850-4540-AC1E-97A58FE7DF04}" presName="textRect" presStyleLbl="revTx" presStyleIdx="1" presStyleCnt="3">
        <dgm:presLayoutVars>
          <dgm:chMax val="1"/>
          <dgm:chPref val="1"/>
        </dgm:presLayoutVars>
      </dgm:prSet>
      <dgm:spPr/>
    </dgm:pt>
    <dgm:pt modelId="{201021B6-88E9-4DF0-A004-CD1324C407B6}" type="pres">
      <dgm:prSet presAssocID="{806BAB22-55A4-4A45-A0F3-FFBB8BC6B0C9}" presName="sibTrans" presStyleCnt="0"/>
      <dgm:spPr/>
    </dgm:pt>
    <dgm:pt modelId="{93729137-D4C3-42EE-885A-606E63C3C990}" type="pres">
      <dgm:prSet presAssocID="{67527336-AA54-4C81-80E7-E8319D5DA2B8}" presName="compNode" presStyleCnt="0"/>
      <dgm:spPr/>
    </dgm:pt>
    <dgm:pt modelId="{2BB9703E-92E6-4ECD-9BCD-4E51125F3F75}" type="pres">
      <dgm:prSet presAssocID="{67527336-AA54-4C81-80E7-E8319D5DA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9A78E6FA-71DA-4ED8-B5B5-AD1461D82E5F}" type="pres">
      <dgm:prSet presAssocID="{67527336-AA54-4C81-80E7-E8319D5DA2B8}" presName="spaceRect" presStyleCnt="0"/>
      <dgm:spPr/>
    </dgm:pt>
    <dgm:pt modelId="{0EF54DD5-A1B9-4DA9-82C9-74ABA6DEC706}" type="pres">
      <dgm:prSet presAssocID="{67527336-AA54-4C81-80E7-E8319D5DA2B8}" presName="textRect" presStyleLbl="revTx" presStyleIdx="2" presStyleCnt="3">
        <dgm:presLayoutVars>
          <dgm:chMax val="1"/>
          <dgm:chPref val="1"/>
        </dgm:presLayoutVars>
      </dgm:prSet>
      <dgm:spPr/>
    </dgm:pt>
  </dgm:ptLst>
  <dgm:cxnLst>
    <dgm:cxn modelId="{57BD8C34-823B-4AD8-B9EF-A3FA5CF68523}" type="presOf" srcId="{494EE097-8F0D-4BAA-B596-73B558F65B20}" destId="{027D235D-069C-4D56-B002-8702793DC984}" srcOrd="0" destOrd="0" presId="urn:microsoft.com/office/officeart/2018/2/layout/IconLabelList"/>
    <dgm:cxn modelId="{55788543-40C0-46D6-93C7-3A06D79DB822}" srcId="{105E406C-5757-44C9-BE1A-6AD021EE6B76}" destId="{57FB8108-E850-4540-AC1E-97A58FE7DF04}" srcOrd="1" destOrd="0" parTransId="{5AB47E18-5FA7-48E2-9BCF-4353410FDC5E}" sibTransId="{806BAB22-55A4-4A45-A0F3-FFBB8BC6B0C9}"/>
    <dgm:cxn modelId="{652CA47F-D161-4A60-A44B-BD18AC9E3850}" type="presOf" srcId="{67527336-AA54-4C81-80E7-E8319D5DA2B8}" destId="{0EF54DD5-A1B9-4DA9-82C9-74ABA6DEC706}" srcOrd="0" destOrd="0" presId="urn:microsoft.com/office/officeart/2018/2/layout/IconLabelList"/>
    <dgm:cxn modelId="{0AB0B88A-4967-494D-842F-912E1D102596}" srcId="{105E406C-5757-44C9-BE1A-6AD021EE6B76}" destId="{494EE097-8F0D-4BAA-B596-73B558F65B20}" srcOrd="0" destOrd="0" parTransId="{4B9697F1-E634-45BD-A402-C74597DBD466}" sibTransId="{C9384A46-061A-4EC5-86DE-07AE90549901}"/>
    <dgm:cxn modelId="{CD86D6A9-9812-4F9B-A6E0-E28CFE5EA5F2}" type="presOf" srcId="{57FB8108-E850-4540-AC1E-97A58FE7DF04}" destId="{EAD4E584-27AA-4882-9FA9-0BB5C679884C}" srcOrd="0" destOrd="0" presId="urn:microsoft.com/office/officeart/2018/2/layout/IconLabelList"/>
    <dgm:cxn modelId="{13FDDEBC-FFD4-484F-A992-74175CDD5490}" srcId="{105E406C-5757-44C9-BE1A-6AD021EE6B76}" destId="{67527336-AA54-4C81-80E7-E8319D5DA2B8}" srcOrd="2" destOrd="0" parTransId="{E4A048AB-835B-4CCA-8C9F-FF4A2BA6A9E0}" sibTransId="{7D182A05-7451-4102-B468-6EAE76F42201}"/>
    <dgm:cxn modelId="{BA338EF6-9D57-4FA1-98C5-3E5E10B603BC}" type="presOf" srcId="{105E406C-5757-44C9-BE1A-6AD021EE6B76}" destId="{198740C1-A2B0-4C91-AD77-00C6ECFCE4EA}" srcOrd="0" destOrd="0" presId="urn:microsoft.com/office/officeart/2018/2/layout/IconLabelList"/>
    <dgm:cxn modelId="{F3E65F15-4379-41B6-9946-7D09F9A8467E}" type="presParOf" srcId="{198740C1-A2B0-4C91-AD77-00C6ECFCE4EA}" destId="{1CEBB326-B419-4794-A964-21EAED6D2A01}" srcOrd="0" destOrd="0" presId="urn:microsoft.com/office/officeart/2018/2/layout/IconLabelList"/>
    <dgm:cxn modelId="{FEF0D6CC-000C-4B69-B3F7-5DB589C8B7D5}" type="presParOf" srcId="{1CEBB326-B419-4794-A964-21EAED6D2A01}" destId="{81442C06-FFF2-4046-8024-45977E182E97}" srcOrd="0" destOrd="0" presId="urn:microsoft.com/office/officeart/2018/2/layout/IconLabelList"/>
    <dgm:cxn modelId="{D719C8B9-4568-4588-A9D9-4C3719BFABDC}" type="presParOf" srcId="{1CEBB326-B419-4794-A964-21EAED6D2A01}" destId="{E91850D8-1F2B-4BC4-A55F-1B80A79DDC67}" srcOrd="1" destOrd="0" presId="urn:microsoft.com/office/officeart/2018/2/layout/IconLabelList"/>
    <dgm:cxn modelId="{032DC906-881C-4B51-B64B-5E87BF6D329E}" type="presParOf" srcId="{1CEBB326-B419-4794-A964-21EAED6D2A01}" destId="{027D235D-069C-4D56-B002-8702793DC984}" srcOrd="2" destOrd="0" presId="urn:microsoft.com/office/officeart/2018/2/layout/IconLabelList"/>
    <dgm:cxn modelId="{F45E3218-0288-45B8-8022-141BF901D71E}" type="presParOf" srcId="{198740C1-A2B0-4C91-AD77-00C6ECFCE4EA}" destId="{BBEA4C21-1FA4-4516-874A-6444DE3F0B9D}" srcOrd="1" destOrd="0" presId="urn:microsoft.com/office/officeart/2018/2/layout/IconLabelList"/>
    <dgm:cxn modelId="{40E510DB-36CA-4A9B-AFFE-92C90C8164D2}" type="presParOf" srcId="{198740C1-A2B0-4C91-AD77-00C6ECFCE4EA}" destId="{36089DDA-66E1-483C-BE49-E9F339945AE5}" srcOrd="2" destOrd="0" presId="urn:microsoft.com/office/officeart/2018/2/layout/IconLabelList"/>
    <dgm:cxn modelId="{3090AEBE-CA14-434F-BBF0-ACE521AEA708}" type="presParOf" srcId="{36089DDA-66E1-483C-BE49-E9F339945AE5}" destId="{A617FB67-5B10-4644-AAF8-AEDBA8EC7ABE}" srcOrd="0" destOrd="0" presId="urn:microsoft.com/office/officeart/2018/2/layout/IconLabelList"/>
    <dgm:cxn modelId="{46EC18E6-EB80-4B5A-B260-B2A92F56E7D2}" type="presParOf" srcId="{36089DDA-66E1-483C-BE49-E9F339945AE5}" destId="{F2ED9DF1-8703-4A49-95C8-59291DFF164E}" srcOrd="1" destOrd="0" presId="urn:microsoft.com/office/officeart/2018/2/layout/IconLabelList"/>
    <dgm:cxn modelId="{539288A7-B6BF-4854-9DF9-57128938C62F}" type="presParOf" srcId="{36089DDA-66E1-483C-BE49-E9F339945AE5}" destId="{EAD4E584-27AA-4882-9FA9-0BB5C679884C}" srcOrd="2" destOrd="0" presId="urn:microsoft.com/office/officeart/2018/2/layout/IconLabelList"/>
    <dgm:cxn modelId="{19A127CC-9EB3-416E-BDC8-5B722C605A59}" type="presParOf" srcId="{198740C1-A2B0-4C91-AD77-00C6ECFCE4EA}" destId="{201021B6-88E9-4DF0-A004-CD1324C407B6}" srcOrd="3" destOrd="0" presId="urn:microsoft.com/office/officeart/2018/2/layout/IconLabelList"/>
    <dgm:cxn modelId="{2F019554-162E-490D-A80B-2950BC4BB257}" type="presParOf" srcId="{198740C1-A2B0-4C91-AD77-00C6ECFCE4EA}" destId="{93729137-D4C3-42EE-885A-606E63C3C990}" srcOrd="4" destOrd="0" presId="urn:microsoft.com/office/officeart/2018/2/layout/IconLabelList"/>
    <dgm:cxn modelId="{F3D3FC9F-2A4B-4729-9D4C-BB334FA1F5B2}" type="presParOf" srcId="{93729137-D4C3-42EE-885A-606E63C3C990}" destId="{2BB9703E-92E6-4ECD-9BCD-4E51125F3F75}" srcOrd="0" destOrd="0" presId="urn:microsoft.com/office/officeart/2018/2/layout/IconLabelList"/>
    <dgm:cxn modelId="{9E6233F7-FAB1-46A1-8892-98A7CD581351}" type="presParOf" srcId="{93729137-D4C3-42EE-885A-606E63C3C990}" destId="{9A78E6FA-71DA-4ED8-B5B5-AD1461D82E5F}" srcOrd="1" destOrd="0" presId="urn:microsoft.com/office/officeart/2018/2/layout/IconLabelList"/>
    <dgm:cxn modelId="{8527DC64-514E-46BB-817D-1821FEA99CDD}" type="presParOf" srcId="{93729137-D4C3-42EE-885A-606E63C3C990}" destId="{0EF54DD5-A1B9-4DA9-82C9-74ABA6DEC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5EE7-7DFE-4344-9D71-0687AF293845}">
      <dsp:nvSpPr>
        <dsp:cNvPr id="0" name=""/>
        <dsp:cNvSpPr/>
      </dsp:nvSpPr>
      <dsp:spPr>
        <a:xfrm>
          <a:off x="0" y="456"/>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C1505-ED50-4C3D-B9C1-1101FFEC04D9}">
      <dsp:nvSpPr>
        <dsp:cNvPr id="0" name=""/>
        <dsp:cNvSpPr/>
      </dsp:nvSpPr>
      <dsp:spPr>
        <a:xfrm>
          <a:off x="189964" y="141752"/>
          <a:ext cx="345390" cy="345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F2CC2-DB64-4CF8-AE8F-CC25CF71B590}">
      <dsp:nvSpPr>
        <dsp:cNvPr id="0" name=""/>
        <dsp:cNvSpPr/>
      </dsp:nvSpPr>
      <dsp:spPr>
        <a:xfrm>
          <a:off x="725319" y="456"/>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dirty="0"/>
            <a:t>There is no proven treatment for coronavirus</a:t>
          </a:r>
        </a:p>
      </dsp:txBody>
      <dsp:txXfrm>
        <a:off x="725319" y="456"/>
        <a:ext cx="5925933" cy="627982"/>
      </dsp:txXfrm>
    </dsp:sp>
    <dsp:sp modelId="{526F602B-F417-4FB9-BB02-B37282C22933}">
      <dsp:nvSpPr>
        <dsp:cNvPr id="0" name=""/>
        <dsp:cNvSpPr/>
      </dsp:nvSpPr>
      <dsp:spPr>
        <a:xfrm>
          <a:off x="0" y="785434"/>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C0BB-0472-42B1-A536-18555BDA74FD}">
      <dsp:nvSpPr>
        <dsp:cNvPr id="0" name=""/>
        <dsp:cNvSpPr/>
      </dsp:nvSpPr>
      <dsp:spPr>
        <a:xfrm>
          <a:off x="189964" y="926730"/>
          <a:ext cx="345390" cy="345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94EE2-2597-4C05-9A90-2E3F1AEBE4E0}">
      <dsp:nvSpPr>
        <dsp:cNvPr id="0" name=""/>
        <dsp:cNvSpPr/>
      </dsp:nvSpPr>
      <dsp:spPr>
        <a:xfrm>
          <a:off x="725319" y="785434"/>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dirty="0"/>
            <a:t>Stay at home, notify your personal care physician</a:t>
          </a:r>
        </a:p>
      </dsp:txBody>
      <dsp:txXfrm>
        <a:off x="725319" y="785434"/>
        <a:ext cx="5925933" cy="627982"/>
      </dsp:txXfrm>
    </dsp:sp>
    <dsp:sp modelId="{2D44F2BB-748D-4DAC-83FA-30E776C2638D}">
      <dsp:nvSpPr>
        <dsp:cNvPr id="0" name=""/>
        <dsp:cNvSpPr/>
      </dsp:nvSpPr>
      <dsp:spPr>
        <a:xfrm>
          <a:off x="0" y="1570412"/>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DAEC-396D-432E-A0B9-7285D91B7DED}">
      <dsp:nvSpPr>
        <dsp:cNvPr id="0" name=""/>
        <dsp:cNvSpPr/>
      </dsp:nvSpPr>
      <dsp:spPr>
        <a:xfrm>
          <a:off x="189964" y="1711708"/>
          <a:ext cx="345390" cy="345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EC0FD-788D-474B-A906-BC85E591A895}">
      <dsp:nvSpPr>
        <dsp:cNvPr id="0" name=""/>
        <dsp:cNvSpPr/>
      </dsp:nvSpPr>
      <dsp:spPr>
        <a:xfrm>
          <a:off x="725319" y="1570412"/>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a:t>Self quarantine for 14 days</a:t>
          </a:r>
        </a:p>
      </dsp:txBody>
      <dsp:txXfrm>
        <a:off x="725319" y="1570412"/>
        <a:ext cx="5925933" cy="627982"/>
      </dsp:txXfrm>
    </dsp:sp>
    <dsp:sp modelId="{165ECECC-05C2-433D-9EF6-FE07DAFF3A86}">
      <dsp:nvSpPr>
        <dsp:cNvPr id="0" name=""/>
        <dsp:cNvSpPr/>
      </dsp:nvSpPr>
      <dsp:spPr>
        <a:xfrm>
          <a:off x="0" y="2355390"/>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7BF23-29E5-4D15-8D1D-8567702AD554}">
      <dsp:nvSpPr>
        <dsp:cNvPr id="0" name=""/>
        <dsp:cNvSpPr/>
      </dsp:nvSpPr>
      <dsp:spPr>
        <a:xfrm>
          <a:off x="189964" y="2496686"/>
          <a:ext cx="345390" cy="345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7D7D9-67B4-4A87-AD15-A2F16A10ACC6}">
      <dsp:nvSpPr>
        <dsp:cNvPr id="0" name=""/>
        <dsp:cNvSpPr/>
      </dsp:nvSpPr>
      <dsp:spPr>
        <a:xfrm>
          <a:off x="725319" y="2355390"/>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a:t>Drink plenty fluids </a:t>
          </a:r>
        </a:p>
      </dsp:txBody>
      <dsp:txXfrm>
        <a:off x="725319" y="2355390"/>
        <a:ext cx="5925933" cy="627982"/>
      </dsp:txXfrm>
    </dsp:sp>
    <dsp:sp modelId="{DC181E5D-9C2A-485D-AF35-2B4F7772FC54}">
      <dsp:nvSpPr>
        <dsp:cNvPr id="0" name=""/>
        <dsp:cNvSpPr/>
      </dsp:nvSpPr>
      <dsp:spPr>
        <a:xfrm>
          <a:off x="0" y="3140368"/>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4F8F-E870-4B4A-B972-059F0A4287DA}">
      <dsp:nvSpPr>
        <dsp:cNvPr id="0" name=""/>
        <dsp:cNvSpPr/>
      </dsp:nvSpPr>
      <dsp:spPr>
        <a:xfrm>
          <a:off x="189964" y="3281664"/>
          <a:ext cx="345390" cy="345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BAE333-627C-462F-A9B7-39E942158101}">
      <dsp:nvSpPr>
        <dsp:cNvPr id="0" name=""/>
        <dsp:cNvSpPr/>
      </dsp:nvSpPr>
      <dsp:spPr>
        <a:xfrm>
          <a:off x="725319" y="3140368"/>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dirty="0"/>
            <a:t>Monitor symptoms</a:t>
          </a:r>
        </a:p>
      </dsp:txBody>
      <dsp:txXfrm>
        <a:off x="725319" y="3140368"/>
        <a:ext cx="5925933" cy="627982"/>
      </dsp:txXfrm>
    </dsp:sp>
    <dsp:sp modelId="{B9193494-E737-450C-BB08-CFC2D9E0786F}">
      <dsp:nvSpPr>
        <dsp:cNvPr id="0" name=""/>
        <dsp:cNvSpPr/>
      </dsp:nvSpPr>
      <dsp:spPr>
        <a:xfrm>
          <a:off x="0" y="3925347"/>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BBD05-0E97-46C2-B636-D00E1C99F62C}">
      <dsp:nvSpPr>
        <dsp:cNvPr id="0" name=""/>
        <dsp:cNvSpPr/>
      </dsp:nvSpPr>
      <dsp:spPr>
        <a:xfrm>
          <a:off x="189964" y="4066643"/>
          <a:ext cx="345390" cy="3453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4728B8-F59D-41F6-B862-07C928C5033A}">
      <dsp:nvSpPr>
        <dsp:cNvPr id="0" name=""/>
        <dsp:cNvSpPr/>
      </dsp:nvSpPr>
      <dsp:spPr>
        <a:xfrm>
          <a:off x="725319" y="3925347"/>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dirty="0"/>
            <a:t>Wear masks around others in the home including pets</a:t>
          </a:r>
        </a:p>
      </dsp:txBody>
      <dsp:txXfrm>
        <a:off x="725319" y="3925347"/>
        <a:ext cx="5925933" cy="627982"/>
      </dsp:txXfrm>
    </dsp:sp>
    <dsp:sp modelId="{4CA7A21D-3197-084C-8A59-4B968EF2EDAA}">
      <dsp:nvSpPr>
        <dsp:cNvPr id="0" name=""/>
        <dsp:cNvSpPr/>
      </dsp:nvSpPr>
      <dsp:spPr>
        <a:xfrm>
          <a:off x="0" y="4710325"/>
          <a:ext cx="6651253" cy="627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200C-2984-DE4F-8DA6-F30EC053AE9F}">
      <dsp:nvSpPr>
        <dsp:cNvPr id="0" name=""/>
        <dsp:cNvSpPr/>
      </dsp:nvSpPr>
      <dsp:spPr>
        <a:xfrm>
          <a:off x="189964" y="4851621"/>
          <a:ext cx="345390" cy="345390"/>
        </a:xfrm>
        <a:prstGeom prst="rect">
          <a:avLst/>
        </a:prstGeom>
        <a:solidFill>
          <a:schemeClr val="accent5">
            <a:hueOff val="-1491171"/>
            <a:satOff val="10136"/>
            <a:lumOff val="-1765"/>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E1C9C-96E7-4F4B-9E47-BB34B5F52E48}">
      <dsp:nvSpPr>
        <dsp:cNvPr id="0" name=""/>
        <dsp:cNvSpPr/>
      </dsp:nvSpPr>
      <dsp:spPr>
        <a:xfrm>
          <a:off x="725319" y="4710325"/>
          <a:ext cx="5925933" cy="62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1" tIns="66461" rIns="66461" bIns="66461" numCol="1" spcCol="1270" anchor="ctr" anchorCtr="0">
          <a:noAutofit/>
        </a:bodyPr>
        <a:lstStyle/>
        <a:p>
          <a:pPr marL="0" lvl="0" indent="0" algn="l" defTabSz="711200">
            <a:lnSpc>
              <a:spcPct val="100000"/>
            </a:lnSpc>
            <a:spcBef>
              <a:spcPct val="0"/>
            </a:spcBef>
            <a:spcAft>
              <a:spcPct val="35000"/>
            </a:spcAft>
            <a:buNone/>
          </a:pPr>
          <a:r>
            <a:rPr lang="en-US" sz="1600" kern="1200" dirty="0">
              <a:solidFill>
                <a:srgbClr val="C00000"/>
              </a:solidFill>
            </a:rPr>
            <a:t>HAND WASHING, MASKS, SOCIAL DISTANCING IS THE KEY!!</a:t>
          </a:r>
        </a:p>
      </dsp:txBody>
      <dsp:txXfrm>
        <a:off x="725319" y="4710325"/>
        <a:ext cx="5925933" cy="627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1EF85-2515-9147-ADB0-D5B631792C08}">
      <dsp:nvSpPr>
        <dsp:cNvPr id="0" name=""/>
        <dsp:cNvSpPr/>
      </dsp:nvSpPr>
      <dsp:spPr>
        <a:xfrm>
          <a:off x="3594" y="718216"/>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33400">
            <a:lnSpc>
              <a:spcPct val="90000"/>
            </a:lnSpc>
            <a:spcBef>
              <a:spcPct val="0"/>
            </a:spcBef>
            <a:spcAft>
              <a:spcPct val="35000"/>
            </a:spcAft>
            <a:buNone/>
          </a:pPr>
          <a:r>
            <a:rPr lang="en-US" sz="1200" kern="1200" dirty="0"/>
            <a:t>Check your temperature daily: No members will be allowed to enter with a fever greater than 99-degree Fahrenheit or above.</a:t>
          </a:r>
        </a:p>
      </dsp:txBody>
      <dsp:txXfrm>
        <a:off x="3594" y="1753490"/>
        <a:ext cx="1946002" cy="1634641"/>
      </dsp:txXfrm>
    </dsp:sp>
    <dsp:sp modelId="{89C4A6FD-B463-2044-9BF0-31D18557560F}">
      <dsp:nvSpPr>
        <dsp:cNvPr id="0" name=""/>
        <dsp:cNvSpPr/>
      </dsp:nvSpPr>
      <dsp:spPr>
        <a:xfrm>
          <a:off x="567934" y="990657"/>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endParaRPr lang="en-US" sz="3900" kern="1200" dirty="0"/>
        </a:p>
      </dsp:txBody>
      <dsp:txXfrm>
        <a:off x="687628" y="1110351"/>
        <a:ext cx="577932" cy="577932"/>
      </dsp:txXfrm>
    </dsp:sp>
    <dsp:sp modelId="{712E6E30-5813-B341-907C-26D9BC4AB6E2}">
      <dsp:nvSpPr>
        <dsp:cNvPr id="0" name=""/>
        <dsp:cNvSpPr/>
      </dsp:nvSpPr>
      <dsp:spPr>
        <a:xfrm>
          <a:off x="3594" y="3442548"/>
          <a:ext cx="1946002" cy="72"/>
        </a:xfrm>
        <a:prstGeom prst="rect">
          <a:avLst/>
        </a:prstGeom>
        <a:solidFill>
          <a:schemeClr val="accent2">
            <a:hueOff val="-166501"/>
            <a:satOff val="1178"/>
            <a:lumOff val="-654"/>
            <a:alphaOff val="0"/>
          </a:schemeClr>
        </a:solidFill>
        <a:ln w="12700" cap="flat" cmpd="sng" algn="ctr">
          <a:solidFill>
            <a:schemeClr val="accent2">
              <a:hueOff val="-166501"/>
              <a:satOff val="1178"/>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7ACCB-2817-F649-943A-8DA54F7996CA}">
      <dsp:nvSpPr>
        <dsp:cNvPr id="0" name=""/>
        <dsp:cNvSpPr/>
      </dsp:nvSpPr>
      <dsp:spPr>
        <a:xfrm>
          <a:off x="2144196" y="718216"/>
          <a:ext cx="1946002" cy="2724403"/>
        </a:xfrm>
        <a:prstGeom prst="rect">
          <a:avLst/>
        </a:prstGeom>
        <a:solidFill>
          <a:schemeClr val="accent2">
            <a:tint val="40000"/>
            <a:alpha val="90000"/>
            <a:hueOff val="-226511"/>
            <a:satOff val="2513"/>
            <a:lumOff val="-20"/>
            <a:alphaOff val="0"/>
          </a:schemeClr>
        </a:solidFill>
        <a:ln w="12700" cap="flat" cmpd="sng" algn="ctr">
          <a:solidFill>
            <a:schemeClr val="accent2">
              <a:tint val="40000"/>
              <a:alpha val="90000"/>
              <a:hueOff val="-226511"/>
              <a:satOff val="2513"/>
              <a:lumOff val="-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33400">
            <a:lnSpc>
              <a:spcPct val="90000"/>
            </a:lnSpc>
            <a:spcBef>
              <a:spcPct val="0"/>
            </a:spcBef>
            <a:spcAft>
              <a:spcPct val="35000"/>
            </a:spcAft>
            <a:buNone/>
          </a:pPr>
          <a:r>
            <a:rPr lang="en-US" sz="1200" kern="1200" dirty="0"/>
            <a:t>Your temperature will be check before entry to the sanctuary or social hall.</a:t>
          </a:r>
        </a:p>
      </dsp:txBody>
      <dsp:txXfrm>
        <a:off x="2144196" y="1753490"/>
        <a:ext cx="1946002" cy="1634641"/>
      </dsp:txXfrm>
    </dsp:sp>
    <dsp:sp modelId="{1466AFC1-7E7E-5E4D-85B3-C396EA04C983}">
      <dsp:nvSpPr>
        <dsp:cNvPr id="0" name=""/>
        <dsp:cNvSpPr/>
      </dsp:nvSpPr>
      <dsp:spPr>
        <a:xfrm>
          <a:off x="2708537" y="990657"/>
          <a:ext cx="817320" cy="817320"/>
        </a:xfrm>
        <a:prstGeom prst="ellipse">
          <a:avLst/>
        </a:prstGeom>
        <a:solidFill>
          <a:schemeClr val="accent2">
            <a:hueOff val="-333003"/>
            <a:satOff val="2356"/>
            <a:lumOff val="-1308"/>
            <a:alphaOff val="0"/>
          </a:schemeClr>
        </a:solidFill>
        <a:ln w="12700" cap="flat" cmpd="sng" algn="ctr">
          <a:solidFill>
            <a:schemeClr val="accent2">
              <a:hueOff val="-333003"/>
              <a:satOff val="2356"/>
              <a:lumOff val="-13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endParaRPr lang="en-US" sz="3900" kern="1200" dirty="0"/>
        </a:p>
      </dsp:txBody>
      <dsp:txXfrm>
        <a:off x="2828231" y="1110351"/>
        <a:ext cx="577932" cy="577932"/>
      </dsp:txXfrm>
    </dsp:sp>
    <dsp:sp modelId="{0E2D4E1A-285E-3747-B2DD-BF3B215ABA05}">
      <dsp:nvSpPr>
        <dsp:cNvPr id="0" name=""/>
        <dsp:cNvSpPr/>
      </dsp:nvSpPr>
      <dsp:spPr>
        <a:xfrm>
          <a:off x="2144196" y="3442548"/>
          <a:ext cx="1946002" cy="72"/>
        </a:xfrm>
        <a:prstGeom prst="rect">
          <a:avLst/>
        </a:prstGeom>
        <a:solidFill>
          <a:schemeClr val="accent2">
            <a:hueOff val="-499504"/>
            <a:satOff val="3534"/>
            <a:lumOff val="-1961"/>
            <a:alphaOff val="0"/>
          </a:schemeClr>
        </a:solidFill>
        <a:ln w="12700" cap="flat" cmpd="sng" algn="ctr">
          <a:solidFill>
            <a:schemeClr val="accent2">
              <a:hueOff val="-499504"/>
              <a:satOff val="353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7EC38-5F56-F84D-9064-4B3EB5CC053F}">
      <dsp:nvSpPr>
        <dsp:cNvPr id="0" name=""/>
        <dsp:cNvSpPr/>
      </dsp:nvSpPr>
      <dsp:spPr>
        <a:xfrm>
          <a:off x="4284798" y="718216"/>
          <a:ext cx="1946002" cy="2724403"/>
        </a:xfrm>
        <a:prstGeom prst="rect">
          <a:avLst/>
        </a:prstGeom>
        <a:solidFill>
          <a:schemeClr val="accent2">
            <a:tint val="40000"/>
            <a:alpha val="90000"/>
            <a:hueOff val="-453022"/>
            <a:satOff val="5027"/>
            <a:lumOff val="-40"/>
            <a:alphaOff val="0"/>
          </a:schemeClr>
        </a:solidFill>
        <a:ln w="12700" cap="flat" cmpd="sng" algn="ctr">
          <a:solidFill>
            <a:schemeClr val="accent2">
              <a:tint val="40000"/>
              <a:alpha val="90000"/>
              <a:hueOff val="-453022"/>
              <a:satOff val="5027"/>
              <a:lumOff val="-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33400">
            <a:lnSpc>
              <a:spcPct val="90000"/>
            </a:lnSpc>
            <a:spcBef>
              <a:spcPct val="0"/>
            </a:spcBef>
            <a:spcAft>
              <a:spcPct val="35000"/>
            </a:spcAft>
            <a:buNone/>
          </a:pPr>
          <a:r>
            <a:rPr lang="en-US" sz="1200" kern="1200" dirty="0"/>
            <a:t>Don’t take your temperature within 30 minutes of exercise or taking medication such as Tylenol.</a:t>
          </a:r>
        </a:p>
      </dsp:txBody>
      <dsp:txXfrm>
        <a:off x="4284798" y="1753490"/>
        <a:ext cx="1946002" cy="1634641"/>
      </dsp:txXfrm>
    </dsp:sp>
    <dsp:sp modelId="{A81DBE5E-1B93-9C4F-99DC-DD975B48ADBE}">
      <dsp:nvSpPr>
        <dsp:cNvPr id="0" name=""/>
        <dsp:cNvSpPr/>
      </dsp:nvSpPr>
      <dsp:spPr>
        <a:xfrm>
          <a:off x="4849139" y="990657"/>
          <a:ext cx="817320" cy="817320"/>
        </a:xfrm>
        <a:prstGeom prst="ellipse">
          <a:avLst/>
        </a:prstGeom>
        <a:solidFill>
          <a:schemeClr val="accent2">
            <a:hueOff val="-666006"/>
            <a:satOff val="4712"/>
            <a:lumOff val="-2615"/>
            <a:alphaOff val="0"/>
          </a:schemeClr>
        </a:solidFill>
        <a:ln w="12700" cap="flat" cmpd="sng" algn="ctr">
          <a:solidFill>
            <a:schemeClr val="accent2">
              <a:hueOff val="-666006"/>
              <a:satOff val="4712"/>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endParaRPr lang="en-US" sz="3900" kern="1200" dirty="0"/>
        </a:p>
      </dsp:txBody>
      <dsp:txXfrm>
        <a:off x="4968833" y="1110351"/>
        <a:ext cx="577932" cy="577932"/>
      </dsp:txXfrm>
    </dsp:sp>
    <dsp:sp modelId="{52C2D68F-8B61-2E4C-9F76-AA90967A6037}">
      <dsp:nvSpPr>
        <dsp:cNvPr id="0" name=""/>
        <dsp:cNvSpPr/>
      </dsp:nvSpPr>
      <dsp:spPr>
        <a:xfrm>
          <a:off x="4284798" y="3442548"/>
          <a:ext cx="1946002" cy="72"/>
        </a:xfrm>
        <a:prstGeom prst="rect">
          <a:avLst/>
        </a:prstGeom>
        <a:solidFill>
          <a:schemeClr val="accent2">
            <a:hueOff val="-832507"/>
            <a:satOff val="5889"/>
            <a:lumOff val="-3269"/>
            <a:alphaOff val="0"/>
          </a:schemeClr>
        </a:solidFill>
        <a:ln w="12700" cap="flat" cmpd="sng" algn="ctr">
          <a:solidFill>
            <a:schemeClr val="accent2">
              <a:hueOff val="-832507"/>
              <a:satOff val="5889"/>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E4C06-796E-0045-A195-E235A14545C1}">
      <dsp:nvSpPr>
        <dsp:cNvPr id="0" name=""/>
        <dsp:cNvSpPr/>
      </dsp:nvSpPr>
      <dsp:spPr>
        <a:xfrm>
          <a:off x="6425401" y="718216"/>
          <a:ext cx="1946002" cy="2724403"/>
        </a:xfrm>
        <a:prstGeom prst="rect">
          <a:avLst/>
        </a:prstGeom>
        <a:solidFill>
          <a:schemeClr val="accent2">
            <a:tint val="40000"/>
            <a:alpha val="90000"/>
            <a:hueOff val="-679533"/>
            <a:satOff val="7540"/>
            <a:lumOff val="-61"/>
            <a:alphaOff val="0"/>
          </a:schemeClr>
        </a:solidFill>
        <a:ln w="12700" cap="flat" cmpd="sng" algn="ctr">
          <a:solidFill>
            <a:schemeClr val="accent2">
              <a:tint val="40000"/>
              <a:alpha val="90000"/>
              <a:hueOff val="-679533"/>
              <a:satOff val="7540"/>
              <a:lumOff val="-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33400">
            <a:lnSpc>
              <a:spcPct val="90000"/>
            </a:lnSpc>
            <a:spcBef>
              <a:spcPct val="0"/>
            </a:spcBef>
            <a:spcAft>
              <a:spcPct val="35000"/>
            </a:spcAft>
            <a:buNone/>
          </a:pPr>
          <a:r>
            <a:rPr lang="en-US" sz="1200" kern="1200" dirty="0"/>
            <a:t>Watch also for shortness of breath, loss of taste, and persistent wet or dry cough, sore throat and diarrhea.</a:t>
          </a:r>
        </a:p>
      </dsp:txBody>
      <dsp:txXfrm>
        <a:off x="6425401" y="1753490"/>
        <a:ext cx="1946002" cy="1634641"/>
      </dsp:txXfrm>
    </dsp:sp>
    <dsp:sp modelId="{37463502-2BD8-944C-BB9E-10DADA0D666F}">
      <dsp:nvSpPr>
        <dsp:cNvPr id="0" name=""/>
        <dsp:cNvSpPr/>
      </dsp:nvSpPr>
      <dsp:spPr>
        <a:xfrm>
          <a:off x="6989741" y="990657"/>
          <a:ext cx="817320" cy="817320"/>
        </a:xfrm>
        <a:prstGeom prst="ellipse">
          <a:avLst/>
        </a:prstGeom>
        <a:solidFill>
          <a:schemeClr val="accent2">
            <a:hueOff val="-999009"/>
            <a:satOff val="7067"/>
            <a:lumOff val="-3923"/>
            <a:alphaOff val="0"/>
          </a:schemeClr>
        </a:solidFill>
        <a:ln w="12700" cap="flat" cmpd="sng" algn="ctr">
          <a:solidFill>
            <a:schemeClr val="accent2">
              <a:hueOff val="-999009"/>
              <a:satOff val="7067"/>
              <a:lumOff val="-39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endParaRPr lang="en-US" sz="3900" kern="1200" dirty="0"/>
        </a:p>
      </dsp:txBody>
      <dsp:txXfrm>
        <a:off x="7109435" y="1110351"/>
        <a:ext cx="577932" cy="577932"/>
      </dsp:txXfrm>
    </dsp:sp>
    <dsp:sp modelId="{C36F2EF9-7F2F-364B-B02E-E107BCC44712}">
      <dsp:nvSpPr>
        <dsp:cNvPr id="0" name=""/>
        <dsp:cNvSpPr/>
      </dsp:nvSpPr>
      <dsp:spPr>
        <a:xfrm>
          <a:off x="6425401" y="3442548"/>
          <a:ext cx="1946002" cy="72"/>
        </a:xfrm>
        <a:prstGeom prst="rect">
          <a:avLst/>
        </a:prstGeom>
        <a:solidFill>
          <a:schemeClr val="accent2">
            <a:hueOff val="-1165510"/>
            <a:satOff val="8245"/>
            <a:lumOff val="-4576"/>
            <a:alphaOff val="0"/>
          </a:schemeClr>
        </a:solidFill>
        <a:ln w="12700" cap="flat" cmpd="sng" algn="ctr">
          <a:solidFill>
            <a:schemeClr val="accent2">
              <a:hueOff val="-1165510"/>
              <a:satOff val="8245"/>
              <a:lumOff val="-45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2C328-08DE-464C-8A4D-1EADD0801707}">
      <dsp:nvSpPr>
        <dsp:cNvPr id="0" name=""/>
        <dsp:cNvSpPr/>
      </dsp:nvSpPr>
      <dsp:spPr>
        <a:xfrm>
          <a:off x="8566003" y="718216"/>
          <a:ext cx="1946002" cy="2724403"/>
        </a:xfrm>
        <a:prstGeom prst="rect">
          <a:avLst/>
        </a:prstGeom>
        <a:solidFill>
          <a:schemeClr val="accent2">
            <a:tint val="40000"/>
            <a:alpha val="90000"/>
            <a:hueOff val="-906044"/>
            <a:satOff val="10054"/>
            <a:lumOff val="-81"/>
            <a:alphaOff val="0"/>
          </a:schemeClr>
        </a:solidFill>
        <a:ln w="12700" cap="flat" cmpd="sng" algn="ctr">
          <a:solidFill>
            <a:schemeClr val="accent2">
              <a:tint val="40000"/>
              <a:alpha val="90000"/>
              <a:hueOff val="-906044"/>
              <a:satOff val="10054"/>
              <a:lumOff val="-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33400">
            <a:lnSpc>
              <a:spcPct val="90000"/>
            </a:lnSpc>
            <a:spcBef>
              <a:spcPct val="0"/>
            </a:spcBef>
            <a:spcAft>
              <a:spcPct val="35000"/>
            </a:spcAft>
            <a:buNone/>
          </a:pPr>
          <a:r>
            <a:rPr lang="en-US" sz="1200" kern="1200" dirty="0"/>
            <a:t>Contact your medical provider and or go to an emergency room especially for shortness of breath. </a:t>
          </a:r>
        </a:p>
      </dsp:txBody>
      <dsp:txXfrm>
        <a:off x="8566003" y="1753490"/>
        <a:ext cx="1946002" cy="1634641"/>
      </dsp:txXfrm>
    </dsp:sp>
    <dsp:sp modelId="{853379DB-9E3D-D143-9188-E3C3608564FF}">
      <dsp:nvSpPr>
        <dsp:cNvPr id="0" name=""/>
        <dsp:cNvSpPr/>
      </dsp:nvSpPr>
      <dsp:spPr>
        <a:xfrm>
          <a:off x="9130344" y="990657"/>
          <a:ext cx="817320" cy="817320"/>
        </a:xfrm>
        <a:prstGeom prst="ellipse">
          <a:avLst/>
        </a:prstGeom>
        <a:solidFill>
          <a:schemeClr val="accent2">
            <a:hueOff val="-1332012"/>
            <a:satOff val="9423"/>
            <a:lumOff val="-5230"/>
            <a:alphaOff val="0"/>
          </a:schemeClr>
        </a:solidFill>
        <a:ln w="12700" cap="flat" cmpd="sng" algn="ctr">
          <a:solidFill>
            <a:schemeClr val="accent2">
              <a:hueOff val="-1332012"/>
              <a:satOff val="9423"/>
              <a:lumOff val="-5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endParaRPr lang="en-US" sz="3900" kern="1200" dirty="0"/>
        </a:p>
      </dsp:txBody>
      <dsp:txXfrm>
        <a:off x="9250038" y="1110351"/>
        <a:ext cx="577932" cy="577932"/>
      </dsp:txXfrm>
    </dsp:sp>
    <dsp:sp modelId="{4336D338-D72F-6F4A-9939-1A03D48F35E5}">
      <dsp:nvSpPr>
        <dsp:cNvPr id="0" name=""/>
        <dsp:cNvSpPr/>
      </dsp:nvSpPr>
      <dsp:spPr>
        <a:xfrm>
          <a:off x="8566003" y="3442548"/>
          <a:ext cx="1946002" cy="72"/>
        </a:xfrm>
        <a:prstGeom prst="rect">
          <a:avLst/>
        </a:prstGeom>
        <a:solidFill>
          <a:schemeClr val="accent2">
            <a:hueOff val="-1498513"/>
            <a:satOff val="10601"/>
            <a:lumOff val="-5884"/>
            <a:alphaOff val="0"/>
          </a:schemeClr>
        </a:solidFill>
        <a:ln w="12700" cap="flat" cmpd="sng" algn="ctr">
          <a:solidFill>
            <a:schemeClr val="accent2">
              <a:hueOff val="-1498513"/>
              <a:satOff val="10601"/>
              <a:lumOff val="-58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2C06-FFF2-4046-8024-45977E182E97}">
      <dsp:nvSpPr>
        <dsp:cNvPr id="0" name=""/>
        <dsp:cNvSpPr/>
      </dsp:nvSpPr>
      <dsp:spPr>
        <a:xfrm>
          <a:off x="1212569" y="488322"/>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D235D-069C-4D56-B002-8702793DC984}">
      <dsp:nvSpPr>
        <dsp:cNvPr id="0" name=""/>
        <dsp:cNvSpPr/>
      </dsp:nvSpPr>
      <dsp:spPr>
        <a:xfrm>
          <a:off x="417971" y="2266264"/>
          <a:ext cx="2889450" cy="14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Daily: Tables, desks, phones, keyboards, toilets, faucets and sinks.</a:t>
          </a:r>
        </a:p>
      </dsp:txBody>
      <dsp:txXfrm>
        <a:off x="417971" y="2266264"/>
        <a:ext cx="2889450" cy="1406250"/>
      </dsp:txXfrm>
    </dsp:sp>
    <dsp:sp modelId="{A617FB67-5B10-4644-AAF8-AEDBA8EC7ABE}">
      <dsp:nvSpPr>
        <dsp:cNvPr id="0" name=""/>
        <dsp:cNvSpPr/>
      </dsp:nvSpPr>
      <dsp:spPr>
        <a:xfrm>
          <a:off x="4607673" y="488322"/>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D4E584-27AA-4882-9FA9-0BB5C679884C}">
      <dsp:nvSpPr>
        <dsp:cNvPr id="0" name=""/>
        <dsp:cNvSpPr/>
      </dsp:nvSpPr>
      <dsp:spPr>
        <a:xfrm>
          <a:off x="3813075" y="2266264"/>
          <a:ext cx="2889450" cy="14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Dirty surfaces: Use detergent or soap and water prior to disinfecting.</a:t>
          </a:r>
        </a:p>
      </dsp:txBody>
      <dsp:txXfrm>
        <a:off x="3813075" y="2266264"/>
        <a:ext cx="2889450" cy="1406250"/>
      </dsp:txXfrm>
    </dsp:sp>
    <dsp:sp modelId="{2BB9703E-92E6-4ECD-9BCD-4E51125F3F75}">
      <dsp:nvSpPr>
        <dsp:cNvPr id="0" name=""/>
        <dsp:cNvSpPr/>
      </dsp:nvSpPr>
      <dsp:spPr>
        <a:xfrm>
          <a:off x="8002777" y="488322"/>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F54DD5-A1B9-4DA9-82C9-74ABA6DEC706}">
      <dsp:nvSpPr>
        <dsp:cNvPr id="0" name=""/>
        <dsp:cNvSpPr/>
      </dsp:nvSpPr>
      <dsp:spPr>
        <a:xfrm>
          <a:off x="7208178" y="2266264"/>
          <a:ext cx="2889450" cy="14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Use Household disinfectant to clean area after simple washing has been done.</a:t>
          </a:r>
        </a:p>
      </dsp:txBody>
      <dsp:txXfrm>
        <a:off x="7208178" y="2266264"/>
        <a:ext cx="2889450" cy="1406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6A0BF-665F-7347-B0D9-92804F6B9923}"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2FA5E-AD4C-8A4E-9586-B50C9429A7FC}" type="slidenum">
              <a:rPr lang="en-US" smtClean="0"/>
              <a:t>‹#›</a:t>
            </a:fld>
            <a:endParaRPr lang="en-US"/>
          </a:p>
        </p:txBody>
      </p:sp>
    </p:spTree>
    <p:extLst>
      <p:ext uri="{BB962C8B-B14F-4D97-AF65-F5344CB8AC3E}">
        <p14:creationId xmlns:p14="http://schemas.microsoft.com/office/powerpoint/2010/main" val="2830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5</a:t>
            </a:fld>
            <a:endParaRPr lang="en-US" dirty="0"/>
          </a:p>
        </p:txBody>
      </p:sp>
    </p:spTree>
    <p:extLst>
      <p:ext uri="{BB962C8B-B14F-4D97-AF65-F5344CB8AC3E}">
        <p14:creationId xmlns:p14="http://schemas.microsoft.com/office/powerpoint/2010/main" val="42465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17</a:t>
            </a:fld>
            <a:endParaRPr lang="en-US"/>
          </a:p>
        </p:txBody>
      </p:sp>
    </p:spTree>
    <p:extLst>
      <p:ext uri="{BB962C8B-B14F-4D97-AF65-F5344CB8AC3E}">
        <p14:creationId xmlns:p14="http://schemas.microsoft.com/office/powerpoint/2010/main" val="304994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926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960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891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653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9299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995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1547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04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2090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7730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1080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8/31/20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6946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8/31/20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02399700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www.broward.org/" TargetMode="External"/><Relationship Id="rId2" Type="http://schemas.openxmlformats.org/officeDocument/2006/relationships/hyperlink" Target="http://www.miamidade.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direction-away-decision-target-2320124/" TargetMode="External"/><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ZCX50OYOIXK" TargetMode="External"/><Relationship Id="rId2" Type="http://schemas.openxmlformats.org/officeDocument/2006/relationships/hyperlink" Target="References%20%20Coronavirus%20guidance%20for%20administrators%20and%20leaders%20of%20community%20and%20faith-based%20organizations%20to%20plan,%20prepare,%20and%20respond%20ro%20coronavirus%20disease%202019%20(%20COVID%2019)%20%5bOnline%20forum%20comment%5d.%20(2020,%20March%2021,%202020).%20Retrieved%20from%20https:/www.cdc.gov/coronavirus/2019-ncov/community/organizations/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bluediamondgallery.com/handwriting/p/practice.html"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adinertech.blogspot.com/2013/09/education-just-some-interesting-facts.html"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zCx50OYOiXk"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travel.stackexchange.com/questions/81862/how-to-protect-ones-lungs-while-driving-a-motorcycle-through-heavily-polluted-c/81870" TargetMode="External"/><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hyperlink" Target="https://youtu.be/vuO_iaZH8ZQ"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E1CF36-3BDE-4850-AED2-E187D1DF8E5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443"/>
          <a:stretch/>
        </p:blipFill>
        <p:spPr>
          <a:xfrm>
            <a:off x="0" y="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807523" y="1141912"/>
            <a:ext cx="10854046" cy="2428359"/>
          </a:xfrm>
        </p:spPr>
        <p:txBody>
          <a:bodyPr anchor="b">
            <a:normAutofit/>
          </a:bodyPr>
          <a:lstStyle/>
          <a:p>
            <a:pPr algn="ctr"/>
            <a:r>
              <a:rPr lang="en-US" sz="3800" dirty="0"/>
              <a:t>Church of the COVID 19 Reopening </a:t>
            </a:r>
            <a:br>
              <a:rPr lang="en-US" sz="3800" dirty="0"/>
            </a:br>
            <a:r>
              <a:rPr lang="en-US" sz="3800" dirty="0"/>
              <a:t>Health Team 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4913371" y="4110263"/>
            <a:ext cx="3559390" cy="1203839"/>
          </a:xfrm>
        </p:spPr>
        <p:txBody>
          <a:bodyPr>
            <a:normAutofit/>
          </a:bodyPr>
          <a:lstStyle/>
          <a:p>
            <a:r>
              <a:rPr lang="en-US" sz="1600" b="1" dirty="0">
                <a:solidFill>
                  <a:schemeClr val="bg1"/>
                </a:solidFill>
              </a:rPr>
              <a:t>Cynthia Anderson, RN,ADN</a:t>
            </a:r>
          </a:p>
          <a:p>
            <a:r>
              <a:rPr lang="en-US" sz="1600" b="1" dirty="0">
                <a:solidFill>
                  <a:schemeClr val="bg1"/>
                </a:solidFill>
              </a:rPr>
              <a:t>Reverend James Bell, RN,MSN</a:t>
            </a:r>
          </a:p>
          <a:p>
            <a:r>
              <a:rPr lang="en-US" sz="1600" b="1" dirty="0">
                <a:solidFill>
                  <a:schemeClr val="bg1"/>
                </a:solidFill>
              </a:rPr>
              <a:t>Mildred Byrd, RN,BSN</a:t>
            </a:r>
          </a:p>
          <a:p>
            <a:endParaRPr lang="en-US" sz="1600" dirty="0"/>
          </a:p>
        </p:txBody>
      </p:sp>
    </p:spTree>
    <p:extLst>
      <p:ext uri="{BB962C8B-B14F-4D97-AF65-F5344CB8AC3E}">
        <p14:creationId xmlns:p14="http://schemas.microsoft.com/office/powerpoint/2010/main" val="16286541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9F6911-EE5E-8D4C-A1F7-0EACFEEB8420}"/>
              </a:ext>
            </a:extLst>
          </p:cNvPr>
          <p:cNvSpPr>
            <a:spLocks noGrp="1"/>
          </p:cNvSpPr>
          <p:nvPr>
            <p:ph type="title"/>
          </p:nvPr>
        </p:nvSpPr>
        <p:spPr>
          <a:xfrm>
            <a:off x="838200" y="365125"/>
            <a:ext cx="10515600" cy="930275"/>
          </a:xfrm>
        </p:spPr>
        <p:txBody>
          <a:bodyPr>
            <a:normAutofit/>
          </a:bodyPr>
          <a:lstStyle/>
          <a:p>
            <a:pPr algn="ctr"/>
            <a:r>
              <a:rPr lang="en-US" dirty="0">
                <a:solidFill>
                  <a:schemeClr val="bg1"/>
                </a:solidFill>
              </a:rPr>
              <a:t>CLEANING and DISINFECTING</a:t>
            </a:r>
          </a:p>
        </p:txBody>
      </p:sp>
      <p:graphicFrame>
        <p:nvGraphicFramePr>
          <p:cNvPr id="5" name="Content Placeholder 2">
            <a:extLst>
              <a:ext uri="{FF2B5EF4-FFF2-40B4-BE49-F238E27FC236}">
                <a16:creationId xmlns:a16="http://schemas.microsoft.com/office/drawing/2014/main" id="{11E1C683-56CC-4902-959E-6644BD39641F}"/>
              </a:ext>
            </a:extLst>
          </p:cNvPr>
          <p:cNvGraphicFramePr>
            <a:graphicFrameLocks noGrp="1"/>
          </p:cNvGraphicFramePr>
          <p:nvPr>
            <p:ph idx="1"/>
            <p:extLst>
              <p:ext uri="{D42A27DB-BD31-4B8C-83A1-F6EECF244321}">
                <p14:modId xmlns:p14="http://schemas.microsoft.com/office/powerpoint/2010/main" val="43672624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8F86274-109E-E744-97FE-510FDE7D8494}"/>
              </a:ext>
            </a:extLst>
          </p:cNvPr>
          <p:cNvSpPr txBox="1"/>
          <p:nvPr/>
        </p:nvSpPr>
        <p:spPr>
          <a:xfrm>
            <a:off x="1852551" y="6353299"/>
            <a:ext cx="2776722" cy="230832"/>
          </a:xfrm>
          <a:prstGeom prst="rect">
            <a:avLst/>
          </a:prstGeom>
          <a:noFill/>
        </p:spPr>
        <p:txBody>
          <a:bodyPr wrap="none" rtlCol="0">
            <a:spAutoFit/>
          </a:bodyPr>
          <a:lstStyle/>
          <a:p>
            <a:r>
              <a:rPr lang="en-US" sz="900" dirty="0"/>
              <a:t>("Coronavirus disease 2019 ( COVID-19)," 2020)</a:t>
            </a:r>
          </a:p>
        </p:txBody>
      </p:sp>
    </p:spTree>
    <p:extLst>
      <p:ext uri="{BB962C8B-B14F-4D97-AF65-F5344CB8AC3E}">
        <p14:creationId xmlns:p14="http://schemas.microsoft.com/office/powerpoint/2010/main" val="194387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6955A-9E3A-CA49-A4AF-E4511186D690}"/>
              </a:ext>
            </a:extLst>
          </p:cNvPr>
          <p:cNvSpPr>
            <a:spLocks noGrp="1"/>
          </p:cNvSpPr>
          <p:nvPr>
            <p:ph type="title"/>
          </p:nvPr>
        </p:nvSpPr>
        <p:spPr>
          <a:xfrm>
            <a:off x="838200" y="365126"/>
            <a:ext cx="10515600" cy="646332"/>
          </a:xfrm>
        </p:spPr>
        <p:txBody>
          <a:bodyPr/>
          <a:lstStyle/>
          <a:p>
            <a:pPr algn="ctr"/>
            <a:r>
              <a:rPr lang="en-US" dirty="0"/>
              <a:t>Testing sites</a:t>
            </a:r>
          </a:p>
        </p:txBody>
      </p:sp>
      <p:sp>
        <p:nvSpPr>
          <p:cNvPr id="5" name="Content Placeholder 4">
            <a:extLst>
              <a:ext uri="{FF2B5EF4-FFF2-40B4-BE49-F238E27FC236}">
                <a16:creationId xmlns:a16="http://schemas.microsoft.com/office/drawing/2014/main" id="{D7183D41-A9BC-7C44-8108-BD0C276BE204}"/>
              </a:ext>
            </a:extLst>
          </p:cNvPr>
          <p:cNvSpPr>
            <a:spLocks noGrp="1"/>
          </p:cNvSpPr>
          <p:nvPr>
            <p:ph sz="half" idx="1"/>
          </p:nvPr>
        </p:nvSpPr>
        <p:spPr>
          <a:xfrm>
            <a:off x="835152" y="1341912"/>
            <a:ext cx="4937760" cy="4830288"/>
          </a:xfrm>
        </p:spPr>
        <p:txBody>
          <a:bodyPr/>
          <a:lstStyle/>
          <a:p>
            <a:pPr marL="0" indent="0">
              <a:buNone/>
            </a:pPr>
            <a:r>
              <a:rPr lang="en-US" dirty="0"/>
              <a:t>	Dade County</a:t>
            </a:r>
          </a:p>
          <a:p>
            <a:pPr marL="0" indent="0">
              <a:buNone/>
            </a:pPr>
            <a:r>
              <a:rPr lang="en-US" sz="1600" dirty="0"/>
              <a:t>Drive thru</a:t>
            </a:r>
          </a:p>
          <a:p>
            <a:pPr marL="514350" indent="-514350">
              <a:buAutoNum type="arabicPeriod"/>
            </a:pPr>
            <a:r>
              <a:rPr lang="en-US" sz="1600" dirty="0"/>
              <a:t>Marlins Park</a:t>
            </a:r>
          </a:p>
          <a:p>
            <a:pPr marL="514350" indent="-514350">
              <a:buAutoNum type="arabicPeriod"/>
            </a:pPr>
            <a:r>
              <a:rPr lang="en-US" sz="1600" dirty="0"/>
              <a:t>South Dade Government Center</a:t>
            </a:r>
          </a:p>
          <a:p>
            <a:pPr marL="514350" indent="-514350">
              <a:buAutoNum type="arabicPeriod"/>
            </a:pPr>
            <a:r>
              <a:rPr lang="en-US" sz="1600" dirty="0"/>
              <a:t>Hard Rock Stadium</a:t>
            </a:r>
          </a:p>
          <a:p>
            <a:pPr marL="514350" indent="-514350">
              <a:buAutoNum type="arabicPeriod"/>
            </a:pPr>
            <a:r>
              <a:rPr lang="en-US" sz="1600" dirty="0"/>
              <a:t>Amelia Earhart Park</a:t>
            </a:r>
          </a:p>
          <a:p>
            <a:pPr marL="514350" indent="-514350">
              <a:buAutoNum type="arabicPeriod"/>
            </a:pPr>
            <a:r>
              <a:rPr lang="en-US" sz="1600" dirty="0"/>
              <a:t>Miami Beach Convention Center</a:t>
            </a:r>
          </a:p>
          <a:p>
            <a:pPr marL="0" indent="0">
              <a:buNone/>
            </a:pPr>
            <a:r>
              <a:rPr lang="en-US" sz="1600" dirty="0"/>
              <a:t>Walk Up Testing</a:t>
            </a:r>
          </a:p>
          <a:p>
            <a:pPr marL="0" indent="0">
              <a:buNone/>
            </a:pPr>
            <a:r>
              <a:rPr lang="en-US" sz="1600" dirty="0"/>
              <a:t>1.     North Miami: Holy Family Catholic Church </a:t>
            </a:r>
          </a:p>
          <a:p>
            <a:pPr marL="0" indent="0">
              <a:buNone/>
            </a:pPr>
            <a:r>
              <a:rPr lang="en-US" sz="1600" dirty="0"/>
              <a:t>2.      Opa-locka:    Sherbondy Park</a:t>
            </a:r>
          </a:p>
          <a:p>
            <a:pPr marL="0" indent="0">
              <a:buNone/>
            </a:pPr>
            <a:endParaRPr lang="en-US" sz="1800" dirty="0"/>
          </a:p>
        </p:txBody>
      </p:sp>
      <p:sp>
        <p:nvSpPr>
          <p:cNvPr id="6" name="Content Placeholder 5">
            <a:extLst>
              <a:ext uri="{FF2B5EF4-FFF2-40B4-BE49-F238E27FC236}">
                <a16:creationId xmlns:a16="http://schemas.microsoft.com/office/drawing/2014/main" id="{A8691E0E-4564-A542-A1F3-368DC64127AE}"/>
              </a:ext>
            </a:extLst>
          </p:cNvPr>
          <p:cNvSpPr>
            <a:spLocks noGrp="1"/>
          </p:cNvSpPr>
          <p:nvPr>
            <p:ph sz="half" idx="2"/>
          </p:nvPr>
        </p:nvSpPr>
        <p:spPr>
          <a:xfrm>
            <a:off x="6419088" y="1341912"/>
            <a:ext cx="4937760" cy="4830288"/>
          </a:xfrm>
        </p:spPr>
        <p:txBody>
          <a:bodyPr/>
          <a:lstStyle/>
          <a:p>
            <a:pPr marL="0" indent="0">
              <a:buNone/>
            </a:pPr>
            <a:r>
              <a:rPr lang="en-US" dirty="0"/>
              <a:t>Broward County</a:t>
            </a:r>
          </a:p>
          <a:p>
            <a:pPr marL="514350" indent="-514350">
              <a:buAutoNum type="arabicPeriod"/>
            </a:pPr>
            <a:r>
              <a:rPr lang="en-US" sz="1600" dirty="0"/>
              <a:t>Broward Health</a:t>
            </a:r>
          </a:p>
          <a:p>
            <a:pPr marL="514350" indent="-514350">
              <a:buAutoNum type="arabicPeriod"/>
            </a:pPr>
            <a:r>
              <a:rPr lang="en-US" sz="1600" dirty="0"/>
              <a:t>Central Broward Park</a:t>
            </a:r>
          </a:p>
          <a:p>
            <a:pPr marL="514350" indent="-514350">
              <a:buAutoNum type="arabicPeriod"/>
            </a:pPr>
            <a:r>
              <a:rPr lang="en-US" sz="1600" dirty="0"/>
              <a:t>Cleveland Clinic</a:t>
            </a:r>
          </a:p>
          <a:p>
            <a:pPr marL="514350" indent="-514350">
              <a:buAutoNum type="arabicPeriod"/>
            </a:pPr>
            <a:r>
              <a:rPr lang="en-US" sz="1600" dirty="0"/>
              <a:t>Festival Marketplace</a:t>
            </a:r>
          </a:p>
          <a:p>
            <a:pPr marL="514350" indent="-514350">
              <a:buAutoNum type="arabicPeriod"/>
            </a:pPr>
            <a:r>
              <a:rPr lang="en-US" sz="1600" dirty="0"/>
              <a:t>Mitchell Moore Park ( Walk-up)</a:t>
            </a:r>
          </a:p>
          <a:p>
            <a:pPr marL="514350" indent="-514350">
              <a:buAutoNum type="arabicPeriod"/>
            </a:pPr>
            <a:r>
              <a:rPr lang="en-US" sz="1600" dirty="0"/>
              <a:t>National Guard and Memorial Health Systems</a:t>
            </a:r>
          </a:p>
          <a:p>
            <a:pPr marL="514350" indent="-514350">
              <a:buAutoNum type="arabicPeriod"/>
            </a:pPr>
            <a:r>
              <a:rPr lang="en-US" sz="1600" dirty="0"/>
              <a:t>Urban League of Broward County ( Walk-up</a:t>
            </a:r>
          </a:p>
        </p:txBody>
      </p:sp>
      <p:sp>
        <p:nvSpPr>
          <p:cNvPr id="7" name="TextBox 6">
            <a:extLst>
              <a:ext uri="{FF2B5EF4-FFF2-40B4-BE49-F238E27FC236}">
                <a16:creationId xmlns:a16="http://schemas.microsoft.com/office/drawing/2014/main" id="{90613395-7778-F04E-99EE-D7BE6545EEAE}"/>
              </a:ext>
            </a:extLst>
          </p:cNvPr>
          <p:cNvSpPr txBox="1"/>
          <p:nvPr/>
        </p:nvSpPr>
        <p:spPr>
          <a:xfrm>
            <a:off x="1223158" y="5516088"/>
            <a:ext cx="9409948" cy="646331"/>
          </a:xfrm>
          <a:prstGeom prst="rect">
            <a:avLst/>
          </a:prstGeom>
          <a:noFill/>
        </p:spPr>
        <p:txBody>
          <a:bodyPr wrap="none" rtlCol="0">
            <a:spAutoFit/>
          </a:bodyPr>
          <a:lstStyle/>
          <a:p>
            <a:r>
              <a:rPr lang="en-US" dirty="0"/>
              <a:t>These are only a few: Please refer to </a:t>
            </a:r>
            <a:r>
              <a:rPr lang="en-US" dirty="0">
                <a:hlinkClick r:id="rId2"/>
              </a:rPr>
              <a:t>www.miamidade.org</a:t>
            </a:r>
            <a:r>
              <a:rPr lang="en-US" dirty="0"/>
              <a:t>  and </a:t>
            </a:r>
            <a:r>
              <a:rPr lang="en-US" dirty="0">
                <a:hlinkClick r:id="rId3"/>
              </a:rPr>
              <a:t>www.broward.org</a:t>
            </a:r>
            <a:r>
              <a:rPr lang="en-US" dirty="0"/>
              <a:t> </a:t>
            </a:r>
          </a:p>
          <a:p>
            <a:r>
              <a:rPr lang="en-US" dirty="0"/>
              <a:t>For a complete list of tests.</a:t>
            </a:r>
          </a:p>
        </p:txBody>
      </p:sp>
    </p:spTree>
    <p:extLst>
      <p:ext uri="{BB962C8B-B14F-4D97-AF65-F5344CB8AC3E}">
        <p14:creationId xmlns:p14="http://schemas.microsoft.com/office/powerpoint/2010/main" val="148000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0154-D632-BB48-BE70-BBF1C32A6607}"/>
              </a:ext>
            </a:extLst>
          </p:cNvPr>
          <p:cNvSpPr>
            <a:spLocks noGrp="1"/>
          </p:cNvSpPr>
          <p:nvPr>
            <p:ph type="title"/>
          </p:nvPr>
        </p:nvSpPr>
        <p:spPr>
          <a:xfrm>
            <a:off x="839788" y="640080"/>
            <a:ext cx="3886200" cy="2131695"/>
          </a:xfrm>
        </p:spPr>
        <p:txBody>
          <a:bodyPr/>
          <a:lstStyle/>
          <a:p>
            <a:r>
              <a:rPr lang="en-US" dirty="0"/>
              <a:t>Road Map Safety Check Points </a:t>
            </a:r>
          </a:p>
        </p:txBody>
      </p:sp>
      <p:sp>
        <p:nvSpPr>
          <p:cNvPr id="3" name="Content Placeholder 2">
            <a:extLst>
              <a:ext uri="{FF2B5EF4-FFF2-40B4-BE49-F238E27FC236}">
                <a16:creationId xmlns:a16="http://schemas.microsoft.com/office/drawing/2014/main" id="{684BDB06-F2AD-8044-9D8A-6B07421986F4}"/>
              </a:ext>
            </a:extLst>
          </p:cNvPr>
          <p:cNvSpPr>
            <a:spLocks noGrp="1"/>
          </p:cNvSpPr>
          <p:nvPr>
            <p:ph idx="1"/>
          </p:nvPr>
        </p:nvSpPr>
        <p:spPr/>
        <p:txBody>
          <a:bodyPr>
            <a:normAutofit fontScale="92500" lnSpcReduction="20000"/>
          </a:bodyPr>
          <a:lstStyle/>
          <a:p>
            <a:r>
              <a:rPr lang="en-US" dirty="0"/>
              <a:t>Team Rotation scheduled each Sunday ( 6 persons).</a:t>
            </a:r>
          </a:p>
          <a:p>
            <a:r>
              <a:rPr lang="en-US" dirty="0"/>
              <a:t>Team/members arrive 45 minutes prior to start of worship service.</a:t>
            </a:r>
          </a:p>
          <a:p>
            <a:r>
              <a:rPr lang="en-US" dirty="0"/>
              <a:t>Social distancing 6-feet outside/inside.</a:t>
            </a:r>
          </a:p>
          <a:p>
            <a:r>
              <a:rPr lang="en-US" dirty="0"/>
              <a:t>One-way entrance</a:t>
            </a:r>
          </a:p>
          <a:p>
            <a:r>
              <a:rPr lang="en-US" dirty="0"/>
              <a:t>Masks present</a:t>
            </a:r>
          </a:p>
          <a:p>
            <a:r>
              <a:rPr lang="en-US" dirty="0"/>
              <a:t>Hand sanitizing</a:t>
            </a:r>
          </a:p>
          <a:p>
            <a:endParaRPr lang="en-US" dirty="0"/>
          </a:p>
        </p:txBody>
      </p:sp>
      <p:sp>
        <p:nvSpPr>
          <p:cNvPr id="4" name="Content Placeholder 3">
            <a:extLst>
              <a:ext uri="{FF2B5EF4-FFF2-40B4-BE49-F238E27FC236}">
                <a16:creationId xmlns:a16="http://schemas.microsoft.com/office/drawing/2014/main" id="{A2D88E64-E299-D047-BA62-816138656F67}"/>
              </a:ext>
            </a:extLst>
          </p:cNvPr>
          <p:cNvSpPr>
            <a:spLocks noGrp="1"/>
          </p:cNvSpPr>
          <p:nvPr>
            <p:ph type="body" sz="half" idx="2"/>
          </p:nvPr>
        </p:nvSpPr>
        <p:spPr>
          <a:xfrm>
            <a:off x="839788" y="2771775"/>
            <a:ext cx="3886200" cy="3847336"/>
          </a:xfrm>
        </p:spPr>
        <p:txBody>
          <a:bodyPr>
            <a:normAutofit/>
          </a:bodyPr>
          <a:lstStyle/>
          <a:p>
            <a:r>
              <a:rPr lang="en-US" dirty="0"/>
              <a:t>Two stations, two-person touchless temperature ( acceptable ranges: 96.0 Fahrenheit to 99.0) taken with gloves. </a:t>
            </a:r>
          </a:p>
          <a:p>
            <a:r>
              <a:rPr lang="en-US" dirty="0"/>
              <a:t>Two temperatures  recorders: two persons on the outside assisting the seniors/disabled will be brought to front of the line.</a:t>
            </a:r>
          </a:p>
          <a:p>
            <a:r>
              <a:rPr lang="en-US" dirty="0"/>
              <a:t>Entry into the worship service by an usher </a:t>
            </a:r>
            <a:r>
              <a:rPr lang="en-US" dirty="0">
                <a:solidFill>
                  <a:srgbClr val="FF0000"/>
                </a:solidFill>
              </a:rPr>
              <a:t>ONLY.</a:t>
            </a:r>
          </a:p>
          <a:p>
            <a:r>
              <a:rPr lang="en-US" dirty="0">
                <a:solidFill>
                  <a:srgbClr val="FF0000"/>
                </a:solidFill>
              </a:rPr>
              <a:t>NO CHANGING OF SEATING PLEASE!!!</a:t>
            </a:r>
          </a:p>
          <a:p>
            <a:r>
              <a:rPr lang="en-US" dirty="0">
                <a:solidFill>
                  <a:srgbClr val="FF0000"/>
                </a:solidFill>
              </a:rPr>
              <a:t>NO SOCIAL GATHERING!!!</a:t>
            </a:r>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pic>
        <p:nvPicPr>
          <p:cNvPr id="9" name="Picture 8">
            <a:extLst>
              <a:ext uri="{FF2B5EF4-FFF2-40B4-BE49-F238E27FC236}">
                <a16:creationId xmlns:a16="http://schemas.microsoft.com/office/drawing/2014/main" id="{92182FE1-74F3-5049-B9AD-3C100F68E487}"/>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839789" y="238889"/>
            <a:ext cx="1803400" cy="1604200"/>
          </a:xfrm>
          <a:prstGeom prst="rect">
            <a:avLst/>
          </a:prstGeom>
        </p:spPr>
      </p:pic>
    </p:spTree>
    <p:extLst>
      <p:ext uri="{BB962C8B-B14F-4D97-AF65-F5344CB8AC3E}">
        <p14:creationId xmlns:p14="http://schemas.microsoft.com/office/powerpoint/2010/main" val="345774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9246D-AB51-CF4A-96CB-60B07398C56B}"/>
              </a:ext>
            </a:extLst>
          </p:cNvPr>
          <p:cNvSpPr>
            <a:spLocks noGrp="1"/>
          </p:cNvSpPr>
          <p:nvPr>
            <p:ph type="title"/>
          </p:nvPr>
        </p:nvSpPr>
        <p:spPr/>
        <p:txBody>
          <a:bodyPr/>
          <a:lstStyle/>
          <a:p>
            <a:pPr algn="ctr"/>
            <a:r>
              <a:rPr lang="en-US" dirty="0"/>
              <a:t>Responsibility Steps for Greeters and Health Team</a:t>
            </a:r>
            <a:br>
              <a:rPr lang="en-US" dirty="0"/>
            </a:br>
            <a:r>
              <a:rPr lang="en-US" dirty="0"/>
              <a:t>Volunteers</a:t>
            </a:r>
          </a:p>
        </p:txBody>
      </p:sp>
      <p:sp>
        <p:nvSpPr>
          <p:cNvPr id="6" name="Text Placeholder 5">
            <a:extLst>
              <a:ext uri="{FF2B5EF4-FFF2-40B4-BE49-F238E27FC236}">
                <a16:creationId xmlns:a16="http://schemas.microsoft.com/office/drawing/2014/main" id="{50F82FBD-BB24-EB4E-925D-CA20FF0F1867}"/>
              </a:ext>
            </a:extLst>
          </p:cNvPr>
          <p:cNvSpPr>
            <a:spLocks noGrp="1"/>
          </p:cNvSpPr>
          <p:nvPr>
            <p:ph type="body" idx="1"/>
          </p:nvPr>
        </p:nvSpPr>
        <p:spPr>
          <a:xfrm>
            <a:off x="839788" y="2011680"/>
            <a:ext cx="4937760" cy="583474"/>
          </a:xfrm>
        </p:spPr>
        <p:txBody>
          <a:bodyPr/>
          <a:lstStyle/>
          <a:p>
            <a:pPr algn="ctr"/>
            <a:r>
              <a:rPr lang="en-US" dirty="0"/>
              <a:t>Greeters</a:t>
            </a:r>
          </a:p>
        </p:txBody>
      </p:sp>
      <p:sp>
        <p:nvSpPr>
          <p:cNvPr id="7" name="Content Placeholder 6">
            <a:extLst>
              <a:ext uri="{FF2B5EF4-FFF2-40B4-BE49-F238E27FC236}">
                <a16:creationId xmlns:a16="http://schemas.microsoft.com/office/drawing/2014/main" id="{D52D05CB-329E-3A47-BB40-CA058A938311}"/>
              </a:ext>
            </a:extLst>
          </p:cNvPr>
          <p:cNvSpPr>
            <a:spLocks noGrp="1"/>
          </p:cNvSpPr>
          <p:nvPr>
            <p:ph sz="half" idx="2"/>
          </p:nvPr>
        </p:nvSpPr>
        <p:spPr>
          <a:xfrm>
            <a:off x="683034" y="2708882"/>
            <a:ext cx="4937760" cy="2315964"/>
          </a:xfrm>
        </p:spPr>
        <p:txBody>
          <a:bodyPr>
            <a:normAutofit fontScale="32500" lnSpcReduction="20000"/>
          </a:bodyPr>
          <a:lstStyle/>
          <a:p>
            <a:r>
              <a:rPr lang="en-US" dirty="0"/>
              <a:t>Greeters must be in place 45 minutes before service start time</a:t>
            </a:r>
          </a:p>
          <a:p>
            <a:pPr fontAlgn="base"/>
            <a:r>
              <a:rPr lang="en-US" dirty="0"/>
              <a:t>All greeters must wash hands, wear mask while doing their assigned duties. ( if taking temperatures, put on gloves).</a:t>
            </a:r>
          </a:p>
          <a:p>
            <a:pPr fontAlgn="base"/>
            <a:r>
              <a:rPr lang="en-US" dirty="0">
                <a:solidFill>
                  <a:srgbClr val="FF0000"/>
                </a:solidFill>
              </a:rPr>
              <a:t>ENSURE MEMBERS/ GUEST HANDS SANITIZE BEFORE TEMPERATURE TAKEN</a:t>
            </a:r>
          </a:p>
          <a:p>
            <a:pPr fontAlgn="base"/>
            <a:r>
              <a:rPr lang="en-US" dirty="0"/>
              <a:t>Assist the health team in during temperature check/ recordings and a note if indicated, electronically. </a:t>
            </a:r>
          </a:p>
          <a:p>
            <a:pPr fontAlgn="base"/>
            <a:r>
              <a:rPr lang="en-US" dirty="0"/>
              <a:t>Extending a warm ” welcome”, volunteers will open the entrance doors so to allow members to avoid all physical contact with door handles.</a:t>
            </a:r>
          </a:p>
          <a:p>
            <a:pPr fontAlgn="base"/>
            <a:r>
              <a:rPr lang="en-US" dirty="0"/>
              <a:t>Ushers will help direct the flow of members/guests through the entrances and hallways in order to limit time spent within 6 feet of others. Same protocol for exiting church.</a:t>
            </a:r>
          </a:p>
          <a:p>
            <a:pPr fontAlgn="base"/>
            <a:r>
              <a:rPr lang="en-US" dirty="0"/>
              <a:t>Offerings will be collected via the offering box located in church entrance.</a:t>
            </a:r>
          </a:p>
        </p:txBody>
      </p:sp>
      <p:sp>
        <p:nvSpPr>
          <p:cNvPr id="8" name="Text Placeholder 7">
            <a:extLst>
              <a:ext uri="{FF2B5EF4-FFF2-40B4-BE49-F238E27FC236}">
                <a16:creationId xmlns:a16="http://schemas.microsoft.com/office/drawing/2014/main" id="{54EE09B7-D355-5F43-A813-4C6C28D9898D}"/>
              </a:ext>
            </a:extLst>
          </p:cNvPr>
          <p:cNvSpPr>
            <a:spLocks noGrp="1"/>
          </p:cNvSpPr>
          <p:nvPr>
            <p:ph type="body" sz="quarter" idx="3"/>
          </p:nvPr>
        </p:nvSpPr>
        <p:spPr>
          <a:xfrm>
            <a:off x="6419088" y="2011680"/>
            <a:ext cx="4937760" cy="583474"/>
          </a:xfrm>
        </p:spPr>
        <p:txBody>
          <a:bodyPr/>
          <a:lstStyle/>
          <a:p>
            <a:pPr algn="ctr"/>
            <a:r>
              <a:rPr lang="en-US" dirty="0"/>
              <a:t>Health Team</a:t>
            </a:r>
          </a:p>
        </p:txBody>
      </p:sp>
      <p:sp>
        <p:nvSpPr>
          <p:cNvPr id="9" name="Content Placeholder 8">
            <a:extLst>
              <a:ext uri="{FF2B5EF4-FFF2-40B4-BE49-F238E27FC236}">
                <a16:creationId xmlns:a16="http://schemas.microsoft.com/office/drawing/2014/main" id="{D2CFF648-A3FF-3C4D-9721-E9BEF31CF52F}"/>
              </a:ext>
            </a:extLst>
          </p:cNvPr>
          <p:cNvSpPr>
            <a:spLocks noGrp="1"/>
          </p:cNvSpPr>
          <p:nvPr>
            <p:ph sz="quarter" idx="4"/>
          </p:nvPr>
        </p:nvSpPr>
        <p:spPr>
          <a:xfrm>
            <a:off x="6414452" y="2708882"/>
            <a:ext cx="4937760" cy="2098249"/>
          </a:xfrm>
        </p:spPr>
        <p:txBody>
          <a:bodyPr>
            <a:normAutofit fontScale="32500" lnSpcReduction="20000"/>
          </a:bodyPr>
          <a:lstStyle/>
          <a:p>
            <a:r>
              <a:rPr lang="en-US" dirty="0"/>
              <a:t>Health team members must be in place 45 minutes before service start time.</a:t>
            </a:r>
          </a:p>
          <a:p>
            <a:r>
              <a:rPr lang="en-US" dirty="0"/>
              <a:t>Health team members must wash hands before putting on masks and gloves before taking temperatures.</a:t>
            </a:r>
          </a:p>
          <a:p>
            <a:r>
              <a:rPr lang="en-US" dirty="0">
                <a:solidFill>
                  <a:srgbClr val="FF0000"/>
                </a:solidFill>
              </a:rPr>
              <a:t>ENSURE MEMBERS/ GUEST HANDS SANITIZE BEFORE TEMPERATURE TAKEN</a:t>
            </a:r>
            <a:endParaRPr lang="en-US" dirty="0"/>
          </a:p>
          <a:p>
            <a:r>
              <a:rPr lang="en-US" dirty="0"/>
              <a:t>Gather the material needed: touchless thermometers. Check/ recordings and a note  if indicated, electronically.</a:t>
            </a:r>
          </a:p>
          <a:p>
            <a:r>
              <a:rPr lang="en-US" dirty="0"/>
              <a:t>Direct the member/guest to an usher for directions into the worship center.</a:t>
            </a:r>
          </a:p>
          <a:p>
            <a:r>
              <a:rPr lang="en-US" dirty="0"/>
              <a:t>Be ready to assist with any member that suddenly becomes ill and follow the emergency plan. </a:t>
            </a:r>
          </a:p>
          <a:p>
            <a:r>
              <a:rPr lang="en-US" dirty="0"/>
              <a:t>Be prepared to escalate some medical emergencies to emergency medical services by calling 911.</a:t>
            </a:r>
          </a:p>
        </p:txBody>
      </p:sp>
      <p:sp>
        <p:nvSpPr>
          <p:cNvPr id="3" name="TextBox 2">
            <a:extLst>
              <a:ext uri="{FF2B5EF4-FFF2-40B4-BE49-F238E27FC236}">
                <a16:creationId xmlns:a16="http://schemas.microsoft.com/office/drawing/2014/main" id="{7B54A46E-2F1E-514C-AF51-88CB7E75498C}"/>
              </a:ext>
            </a:extLst>
          </p:cNvPr>
          <p:cNvSpPr txBox="1"/>
          <p:nvPr/>
        </p:nvSpPr>
        <p:spPr>
          <a:xfrm>
            <a:off x="1815148" y="5357668"/>
            <a:ext cx="9253445" cy="1077218"/>
          </a:xfrm>
          <a:prstGeom prst="rect">
            <a:avLst/>
          </a:prstGeom>
          <a:noFill/>
        </p:spPr>
        <p:txBody>
          <a:bodyPr wrap="square" rtlCol="0">
            <a:spAutoFit/>
          </a:bodyPr>
          <a:lstStyle/>
          <a:p>
            <a:pPr algn="ctr"/>
            <a:r>
              <a:rPr lang="en-US" i="1" dirty="0">
                <a:solidFill>
                  <a:srgbClr val="FF0000"/>
                </a:solidFill>
              </a:rPr>
              <a:t>“</a:t>
            </a:r>
            <a:r>
              <a:rPr lang="en-US" sz="1400" i="1" dirty="0">
                <a:solidFill>
                  <a:srgbClr val="FF0000"/>
                </a:solidFill>
              </a:rPr>
              <a:t>Your temperature is elevated, let me refer you to Cynthia/Mildred out of abundance of caution. We ask that you NOT enter the church at this time. Please continue to participate in the live stream worship service. Consult your primary care physician, as soon as possible. Thank you”</a:t>
            </a:r>
            <a:endParaRPr lang="en-US" sz="1400" dirty="0"/>
          </a:p>
          <a:p>
            <a:endParaRPr lang="en-US" dirty="0"/>
          </a:p>
        </p:txBody>
      </p:sp>
      <p:sp>
        <p:nvSpPr>
          <p:cNvPr id="4" name="TextBox 3">
            <a:extLst>
              <a:ext uri="{FF2B5EF4-FFF2-40B4-BE49-F238E27FC236}">
                <a16:creationId xmlns:a16="http://schemas.microsoft.com/office/drawing/2014/main" id="{464B17E0-A56C-ED4F-9D9A-8C44D2521037}"/>
              </a:ext>
            </a:extLst>
          </p:cNvPr>
          <p:cNvSpPr txBox="1"/>
          <p:nvPr/>
        </p:nvSpPr>
        <p:spPr>
          <a:xfrm>
            <a:off x="1254034" y="5024846"/>
            <a:ext cx="8098971" cy="369332"/>
          </a:xfrm>
          <a:prstGeom prst="rect">
            <a:avLst/>
          </a:prstGeom>
          <a:noFill/>
        </p:spPr>
        <p:txBody>
          <a:bodyPr wrap="square" rtlCol="0">
            <a:spAutoFit/>
          </a:bodyPr>
          <a:lstStyle/>
          <a:p>
            <a:r>
              <a:rPr lang="en-US" dirty="0"/>
              <a:t>This is the how to communicate to member/ Staff with a temperature:</a:t>
            </a:r>
          </a:p>
        </p:txBody>
      </p:sp>
    </p:spTree>
    <p:extLst>
      <p:ext uri="{BB962C8B-B14F-4D97-AF65-F5344CB8AC3E}">
        <p14:creationId xmlns:p14="http://schemas.microsoft.com/office/powerpoint/2010/main" val="337569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1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1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7D3CE9"/>
          </a:solidFill>
          <a:ln w="32707" cap="flat">
            <a:noFill/>
            <a:prstDash val="solid"/>
            <a:miter/>
          </a:ln>
        </p:spPr>
        <p:txBody>
          <a:bodyPr rtlCol="0" anchor="ctr"/>
          <a:lstStyle/>
          <a:p>
            <a:endParaRPr lang="en-US" dirty="0"/>
          </a:p>
        </p:txBody>
      </p:sp>
      <p:sp>
        <p:nvSpPr>
          <p:cNvPr id="5" name="Title 4">
            <a:extLst>
              <a:ext uri="{FF2B5EF4-FFF2-40B4-BE49-F238E27FC236}">
                <a16:creationId xmlns:a16="http://schemas.microsoft.com/office/drawing/2014/main" id="{DF0CA740-B85D-524A-9B0F-41C25186FF5D}"/>
              </a:ext>
            </a:extLst>
          </p:cNvPr>
          <p:cNvSpPr>
            <a:spLocks noGrp="1"/>
          </p:cNvSpPr>
          <p:nvPr>
            <p:ph type="title"/>
          </p:nvPr>
        </p:nvSpPr>
        <p:spPr>
          <a:xfrm>
            <a:off x="838200" y="713312"/>
            <a:ext cx="3461084" cy="5431376"/>
          </a:xfrm>
        </p:spPr>
        <p:txBody>
          <a:bodyPr>
            <a:normAutofit/>
          </a:bodyPr>
          <a:lstStyle/>
          <a:p>
            <a:r>
              <a:rPr lang="en-US" dirty="0">
                <a:solidFill>
                  <a:srgbClr val="FFFFFF"/>
                </a:solidFill>
              </a:rPr>
              <a:t>Emergency Plan: (Mitigation) For COVID 19</a:t>
            </a:r>
          </a:p>
        </p:txBody>
      </p:sp>
      <p:sp>
        <p:nvSpPr>
          <p:cNvPr id="50" name="Content Placeholder 5">
            <a:extLst>
              <a:ext uri="{FF2B5EF4-FFF2-40B4-BE49-F238E27FC236}">
                <a16:creationId xmlns:a16="http://schemas.microsoft.com/office/drawing/2014/main" id="{58ECDCF6-937E-CE4B-BFEF-D5D80D734AC5}"/>
              </a:ext>
            </a:extLst>
          </p:cNvPr>
          <p:cNvSpPr>
            <a:spLocks noGrp="1"/>
          </p:cNvSpPr>
          <p:nvPr>
            <p:ph idx="1"/>
          </p:nvPr>
        </p:nvSpPr>
        <p:spPr>
          <a:xfrm>
            <a:off x="6095999" y="713313"/>
            <a:ext cx="5257801" cy="5431376"/>
          </a:xfrm>
        </p:spPr>
        <p:txBody>
          <a:bodyPr anchor="ctr">
            <a:normAutofit/>
          </a:bodyPr>
          <a:lstStyle/>
          <a:p>
            <a:r>
              <a:rPr lang="en-US" sz="2000" dirty="0"/>
              <a:t>Team on duty masks/ gloves</a:t>
            </a:r>
          </a:p>
          <a:p>
            <a:r>
              <a:rPr lang="en-US" sz="2000" dirty="0"/>
              <a:t>Remove ill person immediately to designated area( Usher’s Room for members/guests and count room for office staff).</a:t>
            </a:r>
          </a:p>
          <a:p>
            <a:r>
              <a:rPr lang="en-US" sz="2000" dirty="0"/>
              <a:t>Retake temperature and Document.</a:t>
            </a:r>
          </a:p>
          <a:p>
            <a:r>
              <a:rPr lang="en-US" sz="2000" dirty="0"/>
              <a:t>Actions as indicated by assessment.</a:t>
            </a:r>
          </a:p>
          <a:p>
            <a:r>
              <a:rPr lang="en-US" sz="2000" dirty="0"/>
              <a:t>Advise to 14-day self quarantine and notify primary care physician.</a:t>
            </a:r>
          </a:p>
          <a:p>
            <a:r>
              <a:rPr lang="en-US" sz="2000" dirty="0"/>
              <a:t>Follow-up wellness check on the ill individual(s) by the team.</a:t>
            </a:r>
          </a:p>
          <a:p>
            <a:r>
              <a:rPr lang="en-US" sz="2000" dirty="0"/>
              <a:t>Close off area used by the sick person and clean/ disinfect the area.</a:t>
            </a:r>
          </a:p>
          <a:p>
            <a:pPr marL="0" indent="0">
              <a:buNone/>
            </a:pPr>
            <a:endParaRPr lang="en-US" sz="2000" dirty="0"/>
          </a:p>
        </p:txBody>
      </p:sp>
    </p:spTree>
    <p:extLst>
      <p:ext uri="{BB962C8B-B14F-4D97-AF65-F5344CB8AC3E}">
        <p14:creationId xmlns:p14="http://schemas.microsoft.com/office/powerpoint/2010/main" val="372808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3" name="Rectangle 22">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7D3C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49A7A5-26F9-A549-A17E-803A93BF7F4F}"/>
              </a:ext>
            </a:extLst>
          </p:cNvPr>
          <p:cNvSpPr>
            <a:spLocks noGrp="1"/>
          </p:cNvSpPr>
          <p:nvPr>
            <p:ph type="title"/>
          </p:nvPr>
        </p:nvSpPr>
        <p:spPr>
          <a:xfrm>
            <a:off x="535387" y="2248263"/>
            <a:ext cx="3768917" cy="1606163"/>
          </a:xfrm>
        </p:spPr>
        <p:txBody>
          <a:bodyPr vert="horz" lIns="91440" tIns="45720" rIns="91440" bIns="45720" rtlCol="0" anchor="b">
            <a:normAutofit/>
          </a:bodyPr>
          <a:lstStyle/>
          <a:p>
            <a:r>
              <a:rPr lang="en-US">
                <a:solidFill>
                  <a:srgbClr val="FFFFFF"/>
                </a:solidFill>
              </a:rPr>
              <a:t>Questions or Comments</a:t>
            </a:r>
          </a:p>
        </p:txBody>
      </p:sp>
      <p:pic>
        <p:nvPicPr>
          <p:cNvPr id="5" name="Content Placeholder 4" descr="Customer review">
            <a:extLst>
              <a:ext uri="{FF2B5EF4-FFF2-40B4-BE49-F238E27FC236}">
                <a16:creationId xmlns:a16="http://schemas.microsoft.com/office/drawing/2014/main" id="{EE2FDEF3-5FD6-B142-AFC3-B9F6FEB42C9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749379" y="1022695"/>
            <a:ext cx="4371155" cy="4371155"/>
          </a:xfrm>
          <a:prstGeom prst="rect">
            <a:avLst/>
          </a:prstGeom>
        </p:spPr>
      </p:pic>
    </p:spTree>
    <p:extLst>
      <p:ext uri="{BB962C8B-B14F-4D97-AF65-F5344CB8AC3E}">
        <p14:creationId xmlns:p14="http://schemas.microsoft.com/office/powerpoint/2010/main" val="328636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0778-A4CB-D544-92F1-BE79908A1F08}"/>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F8BC460B-F2F5-7840-81CA-C239E3CFE96C}"/>
              </a:ext>
            </a:extLst>
          </p:cNvPr>
          <p:cNvSpPr>
            <a:spLocks noGrp="1"/>
          </p:cNvSpPr>
          <p:nvPr>
            <p:ph idx="1"/>
          </p:nvPr>
        </p:nvSpPr>
        <p:spPr/>
        <p:txBody>
          <a:bodyPr/>
          <a:lstStyle/>
          <a:p>
            <a:pPr marL="0" indent="0" algn="just">
              <a:buNone/>
            </a:pPr>
            <a:r>
              <a:rPr lang="en-US" sz="1400" dirty="0"/>
              <a:t>Coronavirus guidance for administrators and leaders of community and faith-based organizations to plan, prepare, and respond to coronavirus disease 2019 ( COVID 19) [Online forum comment]. (2020, March 21, 2020).Retrieved from </a:t>
            </a:r>
            <a:r>
              <a:rPr lang="en-US" sz="1400" dirty="0">
                <a:hlinkClick r:id="rId2"/>
              </a:rPr>
              <a:t>https://www.cdc.gov/coronavirus/2019-ncov/community/organizations/index.html</a:t>
            </a:r>
            <a:endParaRPr lang="en-US" sz="1400" dirty="0"/>
          </a:p>
          <a:p>
            <a:pPr marL="0" indent="0">
              <a:buNone/>
            </a:pPr>
            <a:r>
              <a:rPr lang="en-US" sz="1400" i="1" dirty="0"/>
              <a:t>Proper Handwashing Procedures</a:t>
            </a:r>
            <a:r>
              <a:rPr lang="en-US" sz="1400" dirty="0"/>
              <a:t>. [Video file]. (n.d.). Retrieved from https://YouTube/zCx50OYOiXk </a:t>
            </a:r>
            <a:r>
              <a:rPr lang="en-US" sz="1400" dirty="0">
                <a:hlinkClick r:id="rId3"/>
              </a:rPr>
              <a:t>HTTPS://YOUTU.BE/ZCX50OYOIXK</a:t>
            </a:r>
            <a:endParaRPr lang="en-US" sz="1400" dirty="0"/>
          </a:p>
          <a:p>
            <a:pPr marL="0" indent="0">
              <a:buNone/>
            </a:pPr>
            <a:r>
              <a:rPr lang="en-US" sz="1400" dirty="0"/>
              <a:t>Proper Facemask wearing. ( Video file). ( March 2020. Retrieved from </a:t>
            </a:r>
            <a:r>
              <a:rPr lang="en-US" sz="1400" dirty="0">
                <a:solidFill>
                  <a:schemeClr val="accent1"/>
                </a:solidFill>
                <a:effectLst>
                  <a:outerShdw blurRad="50800" dist="50800" dir="5400000" sx="1000" sy="1000" algn="ctr" rotWithShape="0">
                    <a:srgbClr val="000000">
                      <a:alpha val="43137"/>
                    </a:srgbClr>
                  </a:outerShdw>
                </a:effectLst>
              </a:rPr>
              <a:t>https://youtu.be/vuO_iaZH8ZQ</a:t>
            </a: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331878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6" name="Rectangle 11">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a:extLst>
              <a:ext uri="{FF2B5EF4-FFF2-40B4-BE49-F238E27FC236}">
                <a16:creationId xmlns:a16="http://schemas.microsoft.com/office/drawing/2014/main" id="{437B6214-C94A-7D48-984A-B914AA1A9E70}"/>
              </a:ext>
            </a:extLst>
          </p:cNvPr>
          <p:cNvPicPr>
            <a:picLocks noChangeAspect="1"/>
          </p:cNvPicPr>
          <p:nvPr/>
        </p:nvPicPr>
        <p:blipFill>
          <a:blip r:embed="rId3"/>
          <a:stretch>
            <a:fillRect/>
          </a:stretch>
        </p:blipFill>
        <p:spPr>
          <a:xfrm>
            <a:off x="447240" y="727075"/>
            <a:ext cx="11294043" cy="5709766"/>
          </a:xfrm>
          <a:prstGeom prst="rect">
            <a:avLst/>
          </a:prstGeom>
        </p:spPr>
      </p:pic>
    </p:spTree>
    <p:extLst>
      <p:ext uri="{BB962C8B-B14F-4D97-AF65-F5344CB8AC3E}">
        <p14:creationId xmlns:p14="http://schemas.microsoft.com/office/powerpoint/2010/main" val="272133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818-1CF4-204B-ABD0-A26E8C44A190}"/>
              </a:ext>
            </a:extLst>
          </p:cNvPr>
          <p:cNvSpPr>
            <a:spLocks noGrp="1"/>
          </p:cNvSpPr>
          <p:nvPr>
            <p:ph type="title"/>
          </p:nvPr>
        </p:nvSpPr>
        <p:spPr/>
        <p:txBody>
          <a:bodyPr/>
          <a:lstStyle/>
          <a:p>
            <a:pPr algn="ctr"/>
            <a:r>
              <a:rPr lang="en-US" dirty="0"/>
              <a:t>Now Let’s Practice</a:t>
            </a:r>
          </a:p>
        </p:txBody>
      </p:sp>
      <p:pic>
        <p:nvPicPr>
          <p:cNvPr id="5" name="Content Placeholder 4" descr="A picture containing person, person, holding, sign&#10;&#10;Description automatically generated">
            <a:extLst>
              <a:ext uri="{FF2B5EF4-FFF2-40B4-BE49-F238E27FC236}">
                <a16:creationId xmlns:a16="http://schemas.microsoft.com/office/drawing/2014/main" id="{2069DD98-5AC3-0842-B0F2-CF1E477535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38200" y="2011363"/>
            <a:ext cx="10515600" cy="4160837"/>
          </a:xfrm>
        </p:spPr>
      </p:pic>
    </p:spTree>
    <p:extLst>
      <p:ext uri="{BB962C8B-B14F-4D97-AF65-F5344CB8AC3E}">
        <p14:creationId xmlns:p14="http://schemas.microsoft.com/office/powerpoint/2010/main" val="133771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E56-6691-574E-8837-305BCA5282BC}"/>
              </a:ext>
            </a:extLst>
          </p:cNvPr>
          <p:cNvSpPr>
            <a:spLocks noGrp="1"/>
          </p:cNvSpPr>
          <p:nvPr>
            <p:ph type="title"/>
          </p:nvPr>
        </p:nvSpPr>
        <p:spPr>
          <a:xfrm>
            <a:off x="838200" y="365126"/>
            <a:ext cx="10515600" cy="763588"/>
          </a:xfrm>
        </p:spPr>
        <p:txBody>
          <a:bodyPr/>
          <a:lstStyle/>
          <a:p>
            <a:r>
              <a:rPr lang="en-US" dirty="0"/>
              <a:t>Brief Overview of Coronavirus/COVID 19</a:t>
            </a:r>
          </a:p>
        </p:txBody>
      </p:sp>
      <p:sp>
        <p:nvSpPr>
          <p:cNvPr id="3" name="Content Placeholder 2">
            <a:extLst>
              <a:ext uri="{FF2B5EF4-FFF2-40B4-BE49-F238E27FC236}">
                <a16:creationId xmlns:a16="http://schemas.microsoft.com/office/drawing/2014/main" id="{E560D0DA-4818-1A40-A7A8-B9A99E023F24}"/>
              </a:ext>
            </a:extLst>
          </p:cNvPr>
          <p:cNvSpPr>
            <a:spLocks noGrp="1"/>
          </p:cNvSpPr>
          <p:nvPr>
            <p:ph sz="half" idx="1"/>
          </p:nvPr>
        </p:nvSpPr>
        <p:spPr/>
        <p:txBody>
          <a:bodyPr>
            <a:normAutofit fontScale="70000" lnSpcReduction="20000"/>
          </a:bodyPr>
          <a:lstStyle/>
          <a:p>
            <a:pPr marL="0" indent="0">
              <a:buNone/>
            </a:pPr>
            <a:r>
              <a:rPr lang="en-US" dirty="0"/>
              <a:t>An acute respiratory syndrome (group of symptoms occurring together) caused by the newly discovered coronavirus. It’s a virus within the corona.</a:t>
            </a:r>
          </a:p>
          <a:p>
            <a:pPr marL="0" indent="0">
              <a:buNone/>
            </a:pPr>
            <a:r>
              <a:rPr lang="en-US" dirty="0"/>
              <a:t> </a:t>
            </a:r>
          </a:p>
        </p:txBody>
      </p:sp>
      <p:sp>
        <p:nvSpPr>
          <p:cNvPr id="4" name="Content Placeholder 3">
            <a:extLst>
              <a:ext uri="{FF2B5EF4-FFF2-40B4-BE49-F238E27FC236}">
                <a16:creationId xmlns:a16="http://schemas.microsoft.com/office/drawing/2014/main" id="{CF651AD8-7DF1-0A44-B95C-7D9DE7770C1D}"/>
              </a:ext>
            </a:extLst>
          </p:cNvPr>
          <p:cNvSpPr>
            <a:spLocks noGrp="1"/>
          </p:cNvSpPr>
          <p:nvPr>
            <p:ph sz="half" idx="2"/>
          </p:nvPr>
        </p:nvSpPr>
        <p:spPr>
          <a:xfrm>
            <a:off x="6419088" y="2011680"/>
            <a:ext cx="4937760" cy="4367688"/>
          </a:xfrm>
        </p:spPr>
        <p:txBody>
          <a:bodyPr>
            <a:normAutofit fontScale="70000" lnSpcReduction="20000"/>
          </a:bodyPr>
          <a:lstStyle/>
          <a:p>
            <a:pPr marL="0" indent="0">
              <a:buNone/>
            </a:pPr>
            <a:r>
              <a:rPr lang="en-US" dirty="0"/>
              <a:t>May appear 1-14 days after exposure </a:t>
            </a:r>
          </a:p>
          <a:p>
            <a:pPr marL="0" indent="0">
              <a:buNone/>
            </a:pPr>
            <a:r>
              <a:rPr lang="en-US" dirty="0"/>
              <a:t>Can affect persons differently</a:t>
            </a:r>
          </a:p>
          <a:p>
            <a:pPr marL="0" indent="0">
              <a:buNone/>
            </a:pPr>
            <a:r>
              <a:rPr lang="en-US" dirty="0"/>
              <a:t>May include: Fever greater than 99.0 F</a:t>
            </a:r>
          </a:p>
          <a:p>
            <a:pPr marL="0" indent="0">
              <a:buNone/>
            </a:pPr>
            <a:r>
              <a:rPr lang="en-US" dirty="0"/>
              <a:t>Chills ,body aches, headache and or</a:t>
            </a:r>
          </a:p>
          <a:p>
            <a:pPr marL="0" indent="0">
              <a:buNone/>
            </a:pPr>
            <a:r>
              <a:rPr lang="en-US" dirty="0"/>
              <a:t>persistent dry cough</a:t>
            </a:r>
          </a:p>
          <a:p>
            <a:pPr marL="0" indent="0">
              <a:buNone/>
            </a:pPr>
            <a:r>
              <a:rPr lang="en-US" dirty="0"/>
              <a:t>Shortness breath, running nose</a:t>
            </a:r>
          </a:p>
          <a:p>
            <a:pPr marL="0" indent="0">
              <a:buNone/>
            </a:pPr>
            <a:r>
              <a:rPr lang="en-US" dirty="0"/>
              <a:t>Sudden loss of taste or smell</a:t>
            </a:r>
          </a:p>
          <a:p>
            <a:pPr marL="0" indent="0">
              <a:buNone/>
            </a:pPr>
            <a:r>
              <a:rPr lang="en-US" dirty="0"/>
              <a:t>Sudden confusion and inability to stay awake </a:t>
            </a:r>
          </a:p>
          <a:p>
            <a:pPr marL="0" indent="0">
              <a:buNone/>
            </a:pPr>
            <a:r>
              <a:rPr lang="en-US" dirty="0"/>
              <a:t>Chest pain or discomfort</a:t>
            </a:r>
          </a:p>
          <a:p>
            <a:pPr marL="0" indent="0" algn="ctr">
              <a:buNone/>
            </a:pPr>
            <a:r>
              <a:rPr lang="en-US" b="1" dirty="0">
                <a:solidFill>
                  <a:srgbClr val="C00000"/>
                </a:solidFill>
              </a:rPr>
              <a:t>SEEK EMERGENCY MEDICAL CARE IMMEDIATELY</a:t>
            </a:r>
          </a:p>
          <a:p>
            <a:endParaRPr lang="en-US" dirty="0"/>
          </a:p>
        </p:txBody>
      </p:sp>
      <p:sp>
        <p:nvSpPr>
          <p:cNvPr id="5" name="TextBox 4">
            <a:extLst>
              <a:ext uri="{FF2B5EF4-FFF2-40B4-BE49-F238E27FC236}">
                <a16:creationId xmlns:a16="http://schemas.microsoft.com/office/drawing/2014/main" id="{4D59574C-3B30-7C48-B429-3D9D94F974C4}"/>
              </a:ext>
            </a:extLst>
          </p:cNvPr>
          <p:cNvSpPr txBox="1"/>
          <p:nvPr/>
        </p:nvSpPr>
        <p:spPr>
          <a:xfrm>
            <a:off x="835152" y="1543050"/>
            <a:ext cx="4937760" cy="369332"/>
          </a:xfrm>
          <a:prstGeom prst="rect">
            <a:avLst/>
          </a:prstGeom>
          <a:noFill/>
        </p:spPr>
        <p:txBody>
          <a:bodyPr wrap="square" rtlCol="0">
            <a:spAutoFit/>
          </a:bodyPr>
          <a:lstStyle/>
          <a:p>
            <a:pPr algn="ctr"/>
            <a:r>
              <a:rPr lang="en-US" b="1" dirty="0"/>
              <a:t>DEFINITION</a:t>
            </a:r>
          </a:p>
        </p:txBody>
      </p:sp>
      <p:sp>
        <p:nvSpPr>
          <p:cNvPr id="8" name="TextBox 7">
            <a:extLst>
              <a:ext uri="{FF2B5EF4-FFF2-40B4-BE49-F238E27FC236}">
                <a16:creationId xmlns:a16="http://schemas.microsoft.com/office/drawing/2014/main" id="{5F5DE79A-335E-3E4A-9148-5BCFFBB32424}"/>
              </a:ext>
            </a:extLst>
          </p:cNvPr>
          <p:cNvSpPr txBox="1"/>
          <p:nvPr/>
        </p:nvSpPr>
        <p:spPr>
          <a:xfrm>
            <a:off x="6416040" y="1556623"/>
            <a:ext cx="4937760" cy="369332"/>
          </a:xfrm>
          <a:prstGeom prst="rect">
            <a:avLst/>
          </a:prstGeom>
          <a:noFill/>
        </p:spPr>
        <p:txBody>
          <a:bodyPr wrap="square" rtlCol="0">
            <a:spAutoFit/>
          </a:bodyPr>
          <a:lstStyle/>
          <a:p>
            <a:pPr algn="ctr"/>
            <a:r>
              <a:rPr lang="en-US" b="1" dirty="0"/>
              <a:t>SYMPTOMS</a:t>
            </a:r>
          </a:p>
        </p:txBody>
      </p:sp>
      <p:pic>
        <p:nvPicPr>
          <p:cNvPr id="10" name="Picture 9" descr="A close up of a sign&#10;&#10;Description automatically generated">
            <a:extLst>
              <a:ext uri="{FF2B5EF4-FFF2-40B4-BE49-F238E27FC236}">
                <a16:creationId xmlns:a16="http://schemas.microsoft.com/office/drawing/2014/main" id="{7BEBCA07-41BB-DA48-9E68-6F05CB5B1A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06893" y="3333509"/>
            <a:ext cx="2743200" cy="3094794"/>
          </a:xfrm>
          <a:prstGeom prst="rect">
            <a:avLst/>
          </a:prstGeom>
        </p:spPr>
      </p:pic>
      <p:sp>
        <p:nvSpPr>
          <p:cNvPr id="12" name="TextBox 11">
            <a:extLst>
              <a:ext uri="{FF2B5EF4-FFF2-40B4-BE49-F238E27FC236}">
                <a16:creationId xmlns:a16="http://schemas.microsoft.com/office/drawing/2014/main" id="{58F55773-CFF4-FC45-9EB7-258E3F009AA6}"/>
              </a:ext>
            </a:extLst>
          </p:cNvPr>
          <p:cNvSpPr txBox="1"/>
          <p:nvPr/>
        </p:nvSpPr>
        <p:spPr>
          <a:xfrm>
            <a:off x="985838" y="6243637"/>
            <a:ext cx="7038977" cy="369332"/>
          </a:xfrm>
          <a:prstGeom prst="rect">
            <a:avLst/>
          </a:prstGeom>
          <a:noFill/>
        </p:spPr>
        <p:txBody>
          <a:bodyPr wrap="square" rtlCol="0">
            <a:spAutoFit/>
          </a:bodyPr>
          <a:lstStyle/>
          <a:p>
            <a:r>
              <a:rPr lang="en-US" dirty="0"/>
              <a:t>("Coronavirus disease 2019 ( COVID-19)," 2020)</a:t>
            </a:r>
          </a:p>
        </p:txBody>
      </p:sp>
    </p:spTree>
    <p:extLst>
      <p:ext uri="{BB962C8B-B14F-4D97-AF65-F5344CB8AC3E}">
        <p14:creationId xmlns:p14="http://schemas.microsoft.com/office/powerpoint/2010/main" val="297691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F9E3355-7564-5B4F-A0C1-458893EA3048}"/>
              </a:ext>
            </a:extLst>
          </p:cNvPr>
          <p:cNvSpPr>
            <a:spLocks noGrp="1"/>
          </p:cNvSpPr>
          <p:nvPr>
            <p:ph type="title"/>
          </p:nvPr>
        </p:nvSpPr>
        <p:spPr>
          <a:xfrm>
            <a:off x="6513788" y="365125"/>
            <a:ext cx="4840010" cy="1807305"/>
          </a:xfrm>
        </p:spPr>
        <p:txBody>
          <a:bodyPr>
            <a:normAutofit/>
          </a:bodyPr>
          <a:lstStyle/>
          <a:p>
            <a:r>
              <a:rPr lang="en-US" dirty="0"/>
              <a:t>Transmission of Virus</a:t>
            </a:r>
            <a:endParaRPr lang="en-US"/>
          </a:p>
        </p:txBody>
      </p:sp>
      <p:pic>
        <p:nvPicPr>
          <p:cNvPr id="8" name="Picture 7">
            <a:extLst>
              <a:ext uri="{FF2B5EF4-FFF2-40B4-BE49-F238E27FC236}">
                <a16:creationId xmlns:a16="http://schemas.microsoft.com/office/drawing/2014/main" id="{59F9EFA4-A1D2-4EA2-B3E6-20455008204D}"/>
              </a:ext>
            </a:extLst>
          </p:cNvPr>
          <p:cNvPicPr>
            <a:picLocks noChangeAspect="1"/>
          </p:cNvPicPr>
          <p:nvPr/>
        </p:nvPicPr>
        <p:blipFill rotWithShape="1">
          <a:blip r:embed="rId2"/>
          <a:srcRect l="19463" r="2100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5448449B-BA3C-8441-BCB1-236DCE1C7636}"/>
              </a:ext>
            </a:extLst>
          </p:cNvPr>
          <p:cNvSpPr>
            <a:spLocks noGrp="1"/>
          </p:cNvSpPr>
          <p:nvPr>
            <p:ph idx="1"/>
          </p:nvPr>
        </p:nvSpPr>
        <p:spPr>
          <a:xfrm>
            <a:off x="6513788" y="2333297"/>
            <a:ext cx="4840010" cy="3843666"/>
          </a:xfrm>
        </p:spPr>
        <p:txBody>
          <a:bodyPr>
            <a:normAutofit/>
          </a:bodyPr>
          <a:lstStyle/>
          <a:p>
            <a:r>
              <a:rPr lang="en-US" sz="2000" dirty="0"/>
              <a:t>Person to person with minimal or no symptoms.</a:t>
            </a:r>
          </a:p>
          <a:p>
            <a:r>
              <a:rPr lang="en-US" sz="2000" dirty="0"/>
              <a:t>Droplet contact: Coughing or sneezing</a:t>
            </a:r>
          </a:p>
          <a:p>
            <a:r>
              <a:rPr lang="en-US" sz="2000" dirty="0"/>
              <a:t>Entry points:  Eyes, nose and mouth</a:t>
            </a:r>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133477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CB6758-51EC-7748-9AA4-E0AE2B62E532}"/>
              </a:ext>
            </a:extLst>
          </p:cNvPr>
          <p:cNvSpPr>
            <a:spLocks noGrp="1"/>
          </p:cNvSpPr>
          <p:nvPr>
            <p:ph type="title"/>
          </p:nvPr>
        </p:nvSpPr>
        <p:spPr>
          <a:xfrm>
            <a:off x="838200" y="1495426"/>
            <a:ext cx="3220880" cy="4024310"/>
          </a:xfrm>
        </p:spPr>
        <p:txBody>
          <a:bodyPr>
            <a:normAutofit/>
          </a:bodyPr>
          <a:lstStyle/>
          <a:p>
            <a:r>
              <a:rPr lang="en-US" sz="3600"/>
              <a:t>Treatment</a:t>
            </a:r>
          </a:p>
        </p:txBody>
      </p:sp>
      <p:graphicFrame>
        <p:nvGraphicFramePr>
          <p:cNvPr id="5" name="Content Placeholder 2">
            <a:extLst>
              <a:ext uri="{FF2B5EF4-FFF2-40B4-BE49-F238E27FC236}">
                <a16:creationId xmlns:a16="http://schemas.microsoft.com/office/drawing/2014/main" id="{178771FD-CB80-4962-B98E-064D0782F968}"/>
              </a:ext>
            </a:extLst>
          </p:cNvPr>
          <p:cNvGraphicFramePr>
            <a:graphicFrameLocks noGrp="1"/>
          </p:cNvGraphicFramePr>
          <p:nvPr>
            <p:ph idx="1"/>
            <p:extLst>
              <p:ext uri="{D42A27DB-BD31-4B8C-83A1-F6EECF244321}">
                <p14:modId xmlns:p14="http://schemas.microsoft.com/office/powerpoint/2010/main" val="2701065743"/>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49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37CAB9-8794-7649-A7D8-FA8DC5919032}"/>
              </a:ext>
            </a:extLst>
          </p:cNvPr>
          <p:cNvSpPr>
            <a:spLocks noGrp="1"/>
          </p:cNvSpPr>
          <p:nvPr>
            <p:ph type="title"/>
          </p:nvPr>
        </p:nvSpPr>
        <p:spPr>
          <a:xfrm>
            <a:off x="838200" y="365125"/>
            <a:ext cx="10515600" cy="1325563"/>
          </a:xfrm>
        </p:spPr>
        <p:txBody>
          <a:bodyPr>
            <a:normAutofit/>
          </a:bodyPr>
          <a:lstStyle/>
          <a:p>
            <a:pPr algn="ctr"/>
            <a:r>
              <a:rPr lang="en-US" dirty="0"/>
              <a:t>FACE COVERINGS and SOCIAL DISTANCING</a:t>
            </a:r>
          </a:p>
        </p:txBody>
      </p:sp>
      <p:sp>
        <p:nvSpPr>
          <p:cNvPr id="3" name="Content Placeholder 2">
            <a:extLst>
              <a:ext uri="{FF2B5EF4-FFF2-40B4-BE49-F238E27FC236}">
                <a16:creationId xmlns:a16="http://schemas.microsoft.com/office/drawing/2014/main" id="{3B882A08-AD7C-FD4C-A987-4C1A83C2A571}"/>
              </a:ext>
            </a:extLst>
          </p:cNvPr>
          <p:cNvSpPr>
            <a:spLocks noGrp="1"/>
          </p:cNvSpPr>
          <p:nvPr>
            <p:ph idx="1"/>
          </p:nvPr>
        </p:nvSpPr>
        <p:spPr>
          <a:xfrm>
            <a:off x="838201" y="1508167"/>
            <a:ext cx="4614759" cy="4668796"/>
          </a:xfrm>
        </p:spPr>
        <p:txBody>
          <a:bodyPr>
            <a:normAutofit/>
          </a:bodyPr>
          <a:lstStyle/>
          <a:p>
            <a:r>
              <a:rPr lang="en-US" sz="1800" dirty="0"/>
              <a:t>All clergy, staff and members </a:t>
            </a:r>
            <a:r>
              <a:rPr lang="en-US" sz="1800" b="1" dirty="0">
                <a:solidFill>
                  <a:srgbClr val="FF0000"/>
                </a:solidFill>
              </a:rPr>
              <a:t>MUST</a:t>
            </a:r>
            <a:r>
              <a:rPr lang="en-US" sz="1800" dirty="0"/>
              <a:t> wear a mask : </a:t>
            </a:r>
            <a:r>
              <a:rPr lang="en-US" sz="1800" i="1" dirty="0"/>
              <a:t>fabric masks washed daily  or hospital/surgical mask it must be changed daily. If no mask present, the church will provide one.</a:t>
            </a:r>
          </a:p>
          <a:p>
            <a:r>
              <a:rPr lang="en-US" sz="1800" dirty="0"/>
              <a:t>Limit the size of your groups.</a:t>
            </a:r>
          </a:p>
          <a:p>
            <a:r>
              <a:rPr lang="en-US" sz="1800" dirty="0"/>
              <a:t>6 feet apart in either direction: Front–back and side to side.</a:t>
            </a:r>
          </a:p>
          <a:p>
            <a:r>
              <a:rPr lang="en-US" sz="1800" dirty="0"/>
              <a:t>Cover cough or sneezing with a tissue or into elbow.</a:t>
            </a:r>
          </a:p>
          <a:p>
            <a:r>
              <a:rPr lang="en-US" sz="1800" dirty="0"/>
              <a:t>No hand shaking or hugging for now.</a:t>
            </a:r>
          </a:p>
          <a:p>
            <a:pPr marL="0" indent="0">
              <a:buNone/>
            </a:pPr>
            <a:endParaRPr lang="en-US" sz="2000" dirty="0">
              <a:solidFill>
                <a:srgbClr val="FF0000"/>
              </a:solidFill>
            </a:endParaRPr>
          </a:p>
          <a:p>
            <a:endParaRPr lang="en-US" sz="2000" dirty="0"/>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AB94DC0A-9111-8944-BF48-BE3872E2C343}"/>
              </a:ext>
            </a:extLst>
          </p:cNvPr>
          <p:cNvPicPr>
            <a:picLocks noChangeAspect="1"/>
          </p:cNvPicPr>
          <p:nvPr/>
        </p:nvPicPr>
        <p:blipFill rotWithShape="1">
          <a:blip r:embed="rId3"/>
          <a:srcRect l="7443" r="11563" b="-1"/>
          <a:stretch/>
        </p:blipFill>
        <p:spPr>
          <a:xfrm>
            <a:off x="5452960" y="1966521"/>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08035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585A0A-854D-9843-B03E-48FFDA02A916}"/>
              </a:ext>
            </a:extLst>
          </p:cNvPr>
          <p:cNvSpPr>
            <a:spLocks noGrp="1"/>
          </p:cNvSpPr>
          <p:nvPr>
            <p:ph type="title"/>
          </p:nvPr>
        </p:nvSpPr>
        <p:spPr>
          <a:xfrm>
            <a:off x="838201" y="365125"/>
            <a:ext cx="3816095" cy="1807305"/>
          </a:xfrm>
        </p:spPr>
        <p:txBody>
          <a:bodyPr>
            <a:normAutofit/>
          </a:bodyPr>
          <a:lstStyle/>
          <a:p>
            <a:pPr algn="ctr"/>
            <a:r>
              <a:rPr lang="en-US" sz="2500" dirty="0"/>
              <a:t>HANDWASHING: </a:t>
            </a:r>
            <a:br>
              <a:rPr lang="en-US" sz="2500" dirty="0"/>
            </a:br>
            <a:r>
              <a:rPr lang="en-US" sz="2500" dirty="0"/>
              <a:t>CLERGY, STAFF and MEMBERS</a:t>
            </a:r>
          </a:p>
        </p:txBody>
      </p:sp>
      <p:sp>
        <p:nvSpPr>
          <p:cNvPr id="3" name="Content Placeholder 2">
            <a:extLst>
              <a:ext uri="{FF2B5EF4-FFF2-40B4-BE49-F238E27FC236}">
                <a16:creationId xmlns:a16="http://schemas.microsoft.com/office/drawing/2014/main" id="{BF750888-3745-104B-AB5D-7B1494A22F8D}"/>
              </a:ext>
            </a:extLst>
          </p:cNvPr>
          <p:cNvSpPr>
            <a:spLocks noGrp="1"/>
          </p:cNvSpPr>
          <p:nvPr>
            <p:ph idx="1"/>
          </p:nvPr>
        </p:nvSpPr>
        <p:spPr>
          <a:xfrm>
            <a:off x="838201" y="1852550"/>
            <a:ext cx="3816096" cy="4441371"/>
          </a:xfrm>
        </p:spPr>
        <p:txBody>
          <a:bodyPr>
            <a:noAutofit/>
          </a:bodyPr>
          <a:lstStyle/>
          <a:p>
            <a:pPr>
              <a:lnSpc>
                <a:spcPct val="90000"/>
              </a:lnSpc>
            </a:pPr>
            <a:r>
              <a:rPr lang="en-US" sz="1600" dirty="0"/>
              <a:t>Wash hands 20 seconds with soap and water.</a:t>
            </a:r>
            <a:endParaRPr lang="en-US" sz="800" dirty="0"/>
          </a:p>
          <a:p>
            <a:pPr>
              <a:lnSpc>
                <a:spcPct val="90000"/>
              </a:lnSpc>
            </a:pPr>
            <a:r>
              <a:rPr lang="en-US" sz="1600" dirty="0"/>
              <a:t>If Soap and water not available: Use hand sanitizer located in designated areas. </a:t>
            </a:r>
          </a:p>
          <a:p>
            <a:pPr>
              <a:lnSpc>
                <a:spcPct val="90000"/>
              </a:lnSpc>
            </a:pPr>
            <a:r>
              <a:rPr lang="en-US" sz="1600" dirty="0"/>
              <a:t>Make sure when using the soap or the sanitizer that your hands feel dry. </a:t>
            </a:r>
          </a:p>
          <a:p>
            <a:pPr>
              <a:lnSpc>
                <a:spcPct val="90000"/>
              </a:lnSpc>
            </a:pPr>
            <a:r>
              <a:rPr lang="en-US" sz="1600" b="1" dirty="0">
                <a:solidFill>
                  <a:srgbClr val="FF0000"/>
                </a:solidFill>
              </a:rPr>
              <a:t>AVOID TOUCHING EYES, NOSE AND MOUTH WITH UNWASHED HANDS.</a:t>
            </a:r>
          </a:p>
          <a:p>
            <a:pPr marL="0" indent="0">
              <a:lnSpc>
                <a:spcPct val="90000"/>
              </a:lnSpc>
              <a:buNone/>
            </a:pPr>
            <a:endParaRPr lang="en-US" sz="900" dirty="0"/>
          </a:p>
          <a:p>
            <a:pPr marL="0" indent="0">
              <a:lnSpc>
                <a:spcPct val="90000"/>
              </a:lnSpc>
              <a:buNone/>
            </a:pPr>
            <a:endParaRPr lang="en-US" sz="900" dirty="0"/>
          </a:p>
          <a:p>
            <a:pPr marL="0" indent="0">
              <a:lnSpc>
                <a:spcPct val="90000"/>
              </a:lnSpc>
              <a:buNone/>
            </a:pPr>
            <a:endParaRPr lang="en-US" sz="900" dirty="0"/>
          </a:p>
          <a:p>
            <a:pPr marL="0" indent="0">
              <a:lnSpc>
                <a:spcPct val="90000"/>
              </a:lnSpc>
              <a:buNone/>
            </a:pPr>
            <a:r>
              <a:rPr lang="en-US" sz="900" dirty="0"/>
              <a:t>("Coronavirus disease 2019 ( COVID-19)," 2020) </a:t>
            </a:r>
          </a:p>
        </p:txBody>
      </p:sp>
      <p:pic>
        <p:nvPicPr>
          <p:cNvPr id="6" name="Picture 5" descr="A close up of a hand and a fork&#10;&#10;Description automatically generated">
            <a:extLst>
              <a:ext uri="{FF2B5EF4-FFF2-40B4-BE49-F238E27FC236}">
                <a16:creationId xmlns:a16="http://schemas.microsoft.com/office/drawing/2014/main" id="{229D0C73-9C99-CC48-88B6-25E0C7685D4C}"/>
              </a:ext>
            </a:extLst>
          </p:cNvPr>
          <p:cNvPicPr>
            <a:picLocks noChangeAspect="1"/>
          </p:cNvPicPr>
          <p:nvPr/>
        </p:nvPicPr>
        <p:blipFill rotWithShape="1">
          <a:blip r:embed="rId2"/>
          <a:srcRect l="16217" r="11052"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07443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7" name="Rectangle 19">
            <a:extLst>
              <a:ext uri="{FF2B5EF4-FFF2-40B4-BE49-F238E27FC236}">
                <a16:creationId xmlns:a16="http://schemas.microsoft.com/office/drawing/2014/main" id="{214DB47B-6C2B-46D1-9B08-00E098C72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5248658" y="4224938"/>
            <a:ext cx="6105136" cy="1459355"/>
          </a:xfrm>
        </p:spPr>
        <p:txBody>
          <a:bodyPr vert="horz" lIns="91440" tIns="45720" rIns="91440" bIns="45720" rtlCol="0" anchor="b">
            <a:normAutofit/>
          </a:bodyPr>
          <a:lstStyle/>
          <a:p>
            <a:pPr algn="r"/>
            <a:r>
              <a:rPr lang="en-US" sz="3000" dirty="0"/>
              <a:t>Proper Handwashing Technique</a:t>
            </a:r>
            <a:br>
              <a:rPr lang="en-US" sz="3000" dirty="0"/>
            </a:br>
            <a:r>
              <a:rPr lang="en-US" sz="3000" dirty="0"/>
              <a:t>( To assess click link below)</a:t>
            </a:r>
          </a:p>
        </p:txBody>
      </p:sp>
      <p:sp>
        <p:nvSpPr>
          <p:cNvPr id="3" name="Content Placeholder 2">
            <a:extLst>
              <a:ext uri="{FF2B5EF4-FFF2-40B4-BE49-F238E27FC236}">
                <a16:creationId xmlns:a16="http://schemas.microsoft.com/office/drawing/2014/main" id="{133CB3F7-B62B-0041-AEED-7D7281B83CE6}"/>
              </a:ext>
            </a:extLst>
          </p:cNvPr>
          <p:cNvSpPr>
            <a:spLocks noGrp="1"/>
          </p:cNvSpPr>
          <p:nvPr>
            <p:ph sz="half" idx="1"/>
          </p:nvPr>
        </p:nvSpPr>
        <p:spPr>
          <a:xfrm>
            <a:off x="5065595" y="5724112"/>
            <a:ext cx="6288199" cy="646785"/>
          </a:xfrm>
        </p:spPr>
        <p:txBody>
          <a:bodyPr vert="horz" lIns="91440" tIns="45720" rIns="91440" bIns="45720" rtlCol="0">
            <a:normAutofit/>
          </a:bodyPr>
          <a:lstStyle/>
          <a:p>
            <a:pPr marL="0" indent="0" algn="r">
              <a:buNone/>
            </a:pPr>
            <a:r>
              <a:rPr lang="en-US" sz="2400" cap="all" dirty="0">
                <a:hlinkClick r:id="rId2"/>
              </a:rPr>
              <a:t>https://youtu.be/zCx50OYOiXk</a:t>
            </a:r>
          </a:p>
        </p:txBody>
      </p:sp>
      <p:pic>
        <p:nvPicPr>
          <p:cNvPr id="5" name="Picture 4" descr="A close up of a logo&#10;&#10;Description automatically generated">
            <a:extLst>
              <a:ext uri="{FF2B5EF4-FFF2-40B4-BE49-F238E27FC236}">
                <a16:creationId xmlns:a16="http://schemas.microsoft.com/office/drawing/2014/main" id="{A00DEFF0-78E6-4989-BD29-5E38F6A2D47C}"/>
              </a:ext>
            </a:extLst>
          </p:cNvPr>
          <p:cNvPicPr>
            <a:picLocks noChangeAspect="1"/>
          </p:cNvPicPr>
          <p:nvPr/>
        </p:nvPicPr>
        <p:blipFill rotWithShape="1">
          <a:blip r:embed="rId3"/>
          <a:srcRect l="26630" r="2" b="2"/>
          <a:stretch/>
        </p:blipFill>
        <p:spPr>
          <a:xfrm>
            <a:off x="-9153" y="10"/>
            <a:ext cx="6105136" cy="6240777"/>
          </a:xfrm>
          <a:custGeom>
            <a:avLst/>
            <a:gdLst/>
            <a:ahLst/>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pic>
      <p:pic>
        <p:nvPicPr>
          <p:cNvPr id="13" name="Content Placeholder 12" descr="A picture containing indoor, brown, cat, looking&#10;&#10;Description automatically generated">
            <a:extLst>
              <a:ext uri="{FF2B5EF4-FFF2-40B4-BE49-F238E27FC236}">
                <a16:creationId xmlns:a16="http://schemas.microsoft.com/office/drawing/2014/main" id="{A63879BC-4E37-E54E-A207-3D3ED041D447}"/>
              </a:ext>
            </a:extLst>
          </p:cNvPr>
          <p:cNvPicPr>
            <a:picLocks noGrp="1" noChangeAspect="1"/>
          </p:cNvPicPr>
          <p:nvPr>
            <p:ph sz="half" idx="2"/>
          </p:nvPr>
        </p:nvPicPr>
        <p:blipFill rotWithShape="1">
          <a:blip r:embed="rId4"/>
          <a:srcRect l="2505" r="-1" b="-1"/>
          <a:stretch/>
        </p:blipFill>
        <p:spPr>
          <a:xfrm>
            <a:off x="6355500" y="211464"/>
            <a:ext cx="4941485" cy="3877363"/>
          </a:xfrm>
          <a:custGeom>
            <a:avLst/>
            <a:gdLst/>
            <a:ahLst/>
            <a:cxnLst/>
            <a:rect l="l" t="t" r="r" b="b"/>
            <a:pathLst>
              <a:path w="4569568" h="3877363">
                <a:moveTo>
                  <a:pt x="3843224" y="17"/>
                </a:moveTo>
                <a:cubicBezTo>
                  <a:pt x="3853657" y="-269"/>
                  <a:pt x="3863732" y="3160"/>
                  <a:pt x="3872078" y="16745"/>
                </a:cubicBezTo>
                <a:cubicBezTo>
                  <a:pt x="3827725" y="52547"/>
                  <a:pt x="3771210" y="39089"/>
                  <a:pt x="3711358" y="79463"/>
                </a:cubicBezTo>
                <a:cubicBezTo>
                  <a:pt x="3808648" y="66766"/>
                  <a:pt x="3885671" y="56609"/>
                  <a:pt x="3962692" y="46454"/>
                </a:cubicBezTo>
                <a:cubicBezTo>
                  <a:pt x="3964124" y="53563"/>
                  <a:pt x="3965554" y="60673"/>
                  <a:pt x="3966984" y="67782"/>
                </a:cubicBezTo>
                <a:cubicBezTo>
                  <a:pt x="3868502" y="82763"/>
                  <a:pt x="3777410" y="121359"/>
                  <a:pt x="3681550" y="148529"/>
                </a:cubicBezTo>
                <a:cubicBezTo>
                  <a:pt x="3690374" y="165289"/>
                  <a:pt x="3699196" y="161987"/>
                  <a:pt x="3707066" y="160972"/>
                </a:cubicBezTo>
                <a:cubicBezTo>
                  <a:pt x="3758334" y="154369"/>
                  <a:pt x="3809602" y="147768"/>
                  <a:pt x="3858724" y="129739"/>
                </a:cubicBezTo>
                <a:cubicBezTo>
                  <a:pt x="3869693" y="125675"/>
                  <a:pt x="3883047" y="125675"/>
                  <a:pt x="3889247" y="137864"/>
                </a:cubicBezTo>
                <a:cubicBezTo>
                  <a:pt x="3898070" y="155131"/>
                  <a:pt x="3885433" y="166304"/>
                  <a:pt x="3874225" y="175697"/>
                </a:cubicBezTo>
                <a:cubicBezTo>
                  <a:pt x="3854670" y="191949"/>
                  <a:pt x="3831064" y="187379"/>
                  <a:pt x="3808410" y="190425"/>
                </a:cubicBezTo>
                <a:cubicBezTo>
                  <a:pt x="3748081" y="198297"/>
                  <a:pt x="3719226" y="222927"/>
                  <a:pt x="3705872" y="279299"/>
                </a:cubicBezTo>
                <a:cubicBezTo>
                  <a:pt x="3758811" y="256445"/>
                  <a:pt x="3809842" y="284631"/>
                  <a:pt x="3861109" y="268633"/>
                </a:cubicBezTo>
                <a:cubicBezTo>
                  <a:pt x="3874463" y="264571"/>
                  <a:pt x="3895685" y="270664"/>
                  <a:pt x="3888532" y="290216"/>
                </a:cubicBezTo>
                <a:cubicBezTo>
                  <a:pt x="3881854" y="308499"/>
                  <a:pt x="3859678" y="321702"/>
                  <a:pt x="3899025" y="318148"/>
                </a:cubicBezTo>
                <a:cubicBezTo>
                  <a:pt x="3927162" y="315608"/>
                  <a:pt x="3982246" y="336176"/>
                  <a:pt x="3959116" y="341254"/>
                </a:cubicBezTo>
                <a:cubicBezTo>
                  <a:pt x="3930024" y="347603"/>
                  <a:pt x="3901646" y="356744"/>
                  <a:pt x="3864685" y="367154"/>
                </a:cubicBezTo>
                <a:cubicBezTo>
                  <a:pt x="3905463" y="384166"/>
                  <a:pt x="3934793" y="380611"/>
                  <a:pt x="3965554" y="367154"/>
                </a:cubicBezTo>
                <a:cubicBezTo>
                  <a:pt x="4002753" y="350903"/>
                  <a:pt x="4051161" y="331098"/>
                  <a:pt x="4081445" y="349381"/>
                </a:cubicBezTo>
                <a:cubicBezTo>
                  <a:pt x="4126752" y="376803"/>
                  <a:pt x="4164428" y="359536"/>
                  <a:pt x="4204966" y="354966"/>
                </a:cubicBezTo>
                <a:cubicBezTo>
                  <a:pt x="4287472" y="345570"/>
                  <a:pt x="4369264" y="329827"/>
                  <a:pt x="4452008" y="322211"/>
                </a:cubicBezTo>
                <a:cubicBezTo>
                  <a:pt x="4485154" y="319164"/>
                  <a:pt x="4520922" y="304691"/>
                  <a:pt x="4569568" y="324495"/>
                </a:cubicBezTo>
                <a:cubicBezTo>
                  <a:pt x="4349232" y="425810"/>
                  <a:pt x="4112683" y="419463"/>
                  <a:pt x="3915955" y="544899"/>
                </a:cubicBezTo>
                <a:cubicBezTo>
                  <a:pt x="3924301" y="556833"/>
                  <a:pt x="3966745" y="590858"/>
                  <a:pt x="3949339" y="593397"/>
                </a:cubicBezTo>
                <a:cubicBezTo>
                  <a:pt x="3900455" y="600761"/>
                  <a:pt x="3857056" y="625645"/>
                  <a:pt x="3812464" y="646212"/>
                </a:cubicBezTo>
                <a:cubicBezTo>
                  <a:pt x="3793148" y="655100"/>
                  <a:pt x="3769780" y="666781"/>
                  <a:pt x="3778841" y="698520"/>
                </a:cubicBezTo>
                <a:cubicBezTo>
                  <a:pt x="3795295" y="707407"/>
                  <a:pt x="3807456" y="694965"/>
                  <a:pt x="3821047" y="693950"/>
                </a:cubicBezTo>
                <a:cubicBezTo>
                  <a:pt x="3834878" y="692935"/>
                  <a:pt x="3865879" y="699535"/>
                  <a:pt x="3857293" y="703852"/>
                </a:cubicBezTo>
                <a:cubicBezTo>
                  <a:pt x="3818186" y="723405"/>
                  <a:pt x="3888532" y="770380"/>
                  <a:pt x="3842271" y="770380"/>
                </a:cubicBezTo>
                <a:cubicBezTo>
                  <a:pt x="3764772" y="770633"/>
                  <a:pt x="3723519" y="853919"/>
                  <a:pt x="3648882" y="856205"/>
                </a:cubicBezTo>
                <a:cubicBezTo>
                  <a:pt x="3636960" y="856458"/>
                  <a:pt x="3631236" y="871185"/>
                  <a:pt x="3631474" y="884136"/>
                </a:cubicBezTo>
                <a:cubicBezTo>
                  <a:pt x="3631474" y="899626"/>
                  <a:pt x="3642444" y="902418"/>
                  <a:pt x="3654605" y="903942"/>
                </a:cubicBezTo>
                <a:cubicBezTo>
                  <a:pt x="3673205" y="906226"/>
                  <a:pt x="3692520" y="884136"/>
                  <a:pt x="3717081" y="914098"/>
                </a:cubicBezTo>
                <a:cubicBezTo>
                  <a:pt x="3672966" y="931618"/>
                  <a:pt x="3628852" y="949140"/>
                  <a:pt x="3629568" y="1009319"/>
                </a:cubicBezTo>
                <a:cubicBezTo>
                  <a:pt x="3629805" y="1025569"/>
                  <a:pt x="3611444" y="1031663"/>
                  <a:pt x="3597613" y="1035726"/>
                </a:cubicBezTo>
                <a:cubicBezTo>
                  <a:pt x="3574721" y="1042329"/>
                  <a:pt x="3555408" y="1054009"/>
                  <a:pt x="3543006" y="1076608"/>
                </a:cubicBezTo>
                <a:cubicBezTo>
                  <a:pt x="3543246" y="1080925"/>
                  <a:pt x="3543484" y="1085495"/>
                  <a:pt x="3542052" y="1089050"/>
                </a:cubicBezTo>
                <a:cubicBezTo>
                  <a:pt x="3546106" y="1143642"/>
                  <a:pt x="3579490" y="1142118"/>
                  <a:pt x="3616451" y="1132978"/>
                </a:cubicBezTo>
                <a:cubicBezTo>
                  <a:pt x="3660566" y="1121805"/>
                  <a:pt x="3704204" y="1101491"/>
                  <a:pt x="3750703" y="1121043"/>
                </a:cubicBezTo>
                <a:cubicBezTo>
                  <a:pt x="3685126" y="1147197"/>
                  <a:pt x="3613828" y="1149228"/>
                  <a:pt x="3552307" y="1186555"/>
                </a:cubicBezTo>
                <a:cubicBezTo>
                  <a:pt x="3777410" y="1193411"/>
                  <a:pt x="3976284" y="1075591"/>
                  <a:pt x="4194473" y="1030395"/>
                </a:cubicBezTo>
                <a:cubicBezTo>
                  <a:pt x="4187082" y="1060610"/>
                  <a:pt x="4169436" y="1066704"/>
                  <a:pt x="4153459" y="1071275"/>
                </a:cubicBezTo>
                <a:cubicBezTo>
                  <a:pt x="4072860" y="1094129"/>
                  <a:pt x="4002278" y="1139581"/>
                  <a:pt x="3928831" y="1178936"/>
                </a:cubicBezTo>
                <a:cubicBezTo>
                  <a:pt x="3898548" y="1195188"/>
                  <a:pt x="3876608" y="1211440"/>
                  <a:pt x="3865164" y="1246481"/>
                </a:cubicBezTo>
                <a:cubicBezTo>
                  <a:pt x="3854908" y="1278221"/>
                  <a:pt x="3835117" y="1292948"/>
                  <a:pt x="3798395" y="1283806"/>
                </a:cubicBezTo>
                <a:cubicBezTo>
                  <a:pt x="3768588" y="1276188"/>
                  <a:pt x="3735920" y="1280251"/>
                  <a:pt x="3704681" y="1283045"/>
                </a:cubicBezTo>
                <a:cubicBezTo>
                  <a:pt x="3668674" y="1286092"/>
                  <a:pt x="3628374" y="1321895"/>
                  <a:pt x="3638151" y="1340431"/>
                </a:cubicBezTo>
                <a:cubicBezTo>
                  <a:pt x="3654843" y="1371917"/>
                  <a:pt x="3682743" y="1356174"/>
                  <a:pt x="3707542" y="1352619"/>
                </a:cubicBezTo>
                <a:cubicBezTo>
                  <a:pt x="3735681" y="1348303"/>
                  <a:pt x="3787902" y="1339415"/>
                  <a:pt x="3788856" y="1343224"/>
                </a:cubicBezTo>
                <a:cubicBezTo>
                  <a:pt x="3807219" y="1422193"/>
                  <a:pt x="3936463" y="1353382"/>
                  <a:pt x="3964363" y="1346270"/>
                </a:cubicBezTo>
                <a:cubicBezTo>
                  <a:pt x="3999176" y="1337384"/>
                  <a:pt x="4031845" y="1353635"/>
                  <a:pt x="4064991" y="1357443"/>
                </a:cubicBezTo>
                <a:cubicBezTo>
                  <a:pt x="4094560" y="1360998"/>
                  <a:pt x="4261720" y="1371917"/>
                  <a:pt x="4296295" y="1338398"/>
                </a:cubicBezTo>
                <a:cubicBezTo>
                  <a:pt x="4301064" y="1364552"/>
                  <a:pt x="4291050" y="1375217"/>
                  <a:pt x="4282702" y="1387152"/>
                </a:cubicBezTo>
                <a:cubicBezTo>
                  <a:pt x="4271019" y="1404164"/>
                  <a:pt x="4269110" y="1416099"/>
                  <a:pt x="4291288" y="1429556"/>
                </a:cubicBezTo>
                <a:cubicBezTo>
                  <a:pt x="4354480" y="1468154"/>
                  <a:pt x="4353524" y="1469422"/>
                  <a:pt x="4294626" y="1521730"/>
                </a:cubicBezTo>
                <a:cubicBezTo>
                  <a:pt x="4291763" y="1524015"/>
                  <a:pt x="4292957" y="1531633"/>
                  <a:pt x="4292480" y="1536712"/>
                </a:cubicBezTo>
                <a:cubicBezTo>
                  <a:pt x="4307980" y="1544836"/>
                  <a:pt x="4326102" y="1524523"/>
                  <a:pt x="4344224" y="1546361"/>
                </a:cubicBezTo>
                <a:cubicBezTo>
                  <a:pt x="4265296" y="1642341"/>
                  <a:pt x="4144874" y="1665955"/>
                  <a:pt x="4035898" y="1738070"/>
                </a:cubicBezTo>
                <a:cubicBezTo>
                  <a:pt x="4124128" y="1761938"/>
                  <a:pt x="4177066" y="1678652"/>
                  <a:pt x="4241926" y="1689317"/>
                </a:cubicBezTo>
                <a:cubicBezTo>
                  <a:pt x="4274357" y="1715471"/>
                  <a:pt x="4178020" y="1757368"/>
                  <a:pt x="4269826" y="1769810"/>
                </a:cubicBezTo>
                <a:cubicBezTo>
                  <a:pt x="4230002" y="1792663"/>
                  <a:pt x="4200434" y="1815006"/>
                  <a:pt x="4173012" y="1841415"/>
                </a:cubicBezTo>
                <a:cubicBezTo>
                  <a:pt x="4124128" y="1888644"/>
                  <a:pt x="4114590" y="1919623"/>
                  <a:pt x="4137244" y="1983103"/>
                </a:cubicBezTo>
                <a:cubicBezTo>
                  <a:pt x="4152029" y="2024746"/>
                  <a:pt x="4173728" y="2063089"/>
                  <a:pt x="4154652" y="2112602"/>
                </a:cubicBezTo>
                <a:cubicBezTo>
                  <a:pt x="4141298" y="2146628"/>
                  <a:pt x="4146544" y="2168972"/>
                  <a:pt x="4196142" y="2153737"/>
                </a:cubicBezTo>
                <a:cubicBezTo>
                  <a:pt x="4249557" y="2137485"/>
                  <a:pt x="4269587" y="2167956"/>
                  <a:pt x="4256234" y="2227627"/>
                </a:cubicBezTo>
                <a:cubicBezTo>
                  <a:pt x="4247650" y="2265970"/>
                  <a:pt x="4256712" y="2277649"/>
                  <a:pt x="4293433" y="2273333"/>
                </a:cubicBezTo>
                <a:cubicBezTo>
                  <a:pt x="4333972" y="2268509"/>
                  <a:pt x="4372602" y="2243370"/>
                  <a:pt x="4422678" y="2255559"/>
                </a:cubicBezTo>
                <a:cubicBezTo>
                  <a:pt x="4382618" y="2325134"/>
                  <a:pt x="4297010" y="2305328"/>
                  <a:pt x="4250272" y="2371602"/>
                </a:cubicBezTo>
                <a:cubicBezTo>
                  <a:pt x="4306072" y="2371854"/>
                  <a:pt x="4348756" y="2371602"/>
                  <a:pt x="4390009" y="2357127"/>
                </a:cubicBezTo>
                <a:cubicBezTo>
                  <a:pt x="4407179" y="2351286"/>
                  <a:pt x="4426018" y="2345194"/>
                  <a:pt x="4435554" y="2365252"/>
                </a:cubicBezTo>
                <a:cubicBezTo>
                  <a:pt x="4446762" y="2389375"/>
                  <a:pt x="4423632" y="2398516"/>
                  <a:pt x="4409562" y="2402832"/>
                </a:cubicBezTo>
                <a:cubicBezTo>
                  <a:pt x="4369978" y="2415021"/>
                  <a:pt x="4339695" y="2443968"/>
                  <a:pt x="4307026" y="2466566"/>
                </a:cubicBezTo>
                <a:cubicBezTo>
                  <a:pt x="4235250" y="2516082"/>
                  <a:pt x="4156558" y="2557470"/>
                  <a:pt x="4095751" y="2639233"/>
                </a:cubicBezTo>
                <a:cubicBezTo>
                  <a:pt x="4172297" y="2618411"/>
                  <a:pt x="4229288" y="2569913"/>
                  <a:pt x="4300350" y="2560010"/>
                </a:cubicBezTo>
                <a:cubicBezTo>
                  <a:pt x="4238826" y="2634409"/>
                  <a:pt x="4159659" y="2683415"/>
                  <a:pt x="4084784" y="2737500"/>
                </a:cubicBezTo>
                <a:cubicBezTo>
                  <a:pt x="4063322" y="2752735"/>
                  <a:pt x="4041622" y="2763146"/>
                  <a:pt x="4036853" y="2796409"/>
                </a:cubicBezTo>
                <a:cubicBezTo>
                  <a:pt x="4027552" y="2860905"/>
                  <a:pt x="3999653" y="2914228"/>
                  <a:pt x="3940039" y="2942666"/>
                </a:cubicBezTo>
                <a:cubicBezTo>
                  <a:pt x="3939562" y="2942922"/>
                  <a:pt x="3942900" y="2952571"/>
                  <a:pt x="3944808" y="2959171"/>
                </a:cubicBezTo>
                <a:cubicBezTo>
                  <a:pt x="3981292" y="2961204"/>
                  <a:pt x="4010145" y="2923115"/>
                  <a:pt x="4056645" y="2935557"/>
                </a:cubicBezTo>
                <a:cubicBezTo>
                  <a:pt x="4012052" y="2987356"/>
                  <a:pt x="3974853" y="3033825"/>
                  <a:pt x="3911662" y="3058455"/>
                </a:cubicBezTo>
                <a:cubicBezTo>
                  <a:pt x="3861109" y="3078006"/>
                  <a:pt x="3798633" y="3089433"/>
                  <a:pt x="3761910" y="3152912"/>
                </a:cubicBezTo>
                <a:cubicBezTo>
                  <a:pt x="3804594" y="3165356"/>
                  <a:pt x="3836310" y="3149613"/>
                  <a:pt x="3868264" y="3138440"/>
                </a:cubicBezTo>
                <a:cubicBezTo>
                  <a:pt x="3917147" y="3121173"/>
                  <a:pt x="3965554" y="3101622"/>
                  <a:pt x="4014438" y="3084354"/>
                </a:cubicBezTo>
                <a:cubicBezTo>
                  <a:pt x="4033038" y="3077753"/>
                  <a:pt x="4053307" y="3073181"/>
                  <a:pt x="4065229" y="3104668"/>
                </a:cubicBezTo>
                <a:cubicBezTo>
                  <a:pt x="4002991" y="3111271"/>
                  <a:pt x="3965792" y="3153929"/>
                  <a:pt x="3926686" y="3194048"/>
                </a:cubicBezTo>
                <a:cubicBezTo>
                  <a:pt x="3904746" y="3216647"/>
                  <a:pt x="3886862" y="3246864"/>
                  <a:pt x="3847279" y="3235438"/>
                </a:cubicBezTo>
                <a:cubicBezTo>
                  <a:pt x="3826532" y="3229344"/>
                  <a:pt x="3813418" y="3246355"/>
                  <a:pt x="3815565" y="3267177"/>
                </a:cubicBezTo>
                <a:cubicBezTo>
                  <a:pt x="3823433" y="3340561"/>
                  <a:pt x="3775026" y="3366206"/>
                  <a:pt x="3724950" y="3380425"/>
                </a:cubicBezTo>
                <a:cubicBezTo>
                  <a:pt x="3630043" y="3407087"/>
                  <a:pt x="3551113" y="3469805"/>
                  <a:pt x="3458831" y="3504084"/>
                </a:cubicBezTo>
                <a:cubicBezTo>
                  <a:pt x="3369170" y="3537348"/>
                  <a:pt x="3299779" y="3616317"/>
                  <a:pt x="3209882" y="3657707"/>
                </a:cubicBezTo>
                <a:cubicBezTo>
                  <a:pt x="3144781" y="3687670"/>
                  <a:pt x="3082544" y="3726265"/>
                  <a:pt x="3015536" y="3753434"/>
                </a:cubicBezTo>
                <a:cubicBezTo>
                  <a:pt x="2856963" y="3817676"/>
                  <a:pt x="2695288" y="3869222"/>
                  <a:pt x="2524314" y="3876585"/>
                </a:cubicBezTo>
                <a:cubicBezTo>
                  <a:pt x="2383147" y="3882426"/>
                  <a:pt x="1158667" y="3876841"/>
                  <a:pt x="661243" y="3041189"/>
                </a:cubicBezTo>
                <a:cubicBezTo>
                  <a:pt x="651705" y="3037125"/>
                  <a:pt x="640975" y="3026461"/>
                  <a:pt x="637637" y="3016303"/>
                </a:cubicBezTo>
                <a:cubicBezTo>
                  <a:pt x="621659" y="2968820"/>
                  <a:pt x="582552" y="2948253"/>
                  <a:pt x="547261" y="2922608"/>
                </a:cubicBezTo>
                <a:cubicBezTo>
                  <a:pt x="516261" y="2900009"/>
                  <a:pt x="483353" y="2876394"/>
                  <a:pt x="470476" y="2838305"/>
                </a:cubicBezTo>
                <a:cubicBezTo>
                  <a:pt x="453546" y="2787522"/>
                  <a:pt x="501714" y="2829165"/>
                  <a:pt x="510538" y="2809867"/>
                </a:cubicBezTo>
                <a:cubicBezTo>
                  <a:pt x="492177" y="2783460"/>
                  <a:pt x="463799" y="2759336"/>
                  <a:pt x="456407" y="2729374"/>
                </a:cubicBezTo>
                <a:cubicBezTo>
                  <a:pt x="429463" y="2621204"/>
                  <a:pt x="371278" y="2542489"/>
                  <a:pt x="284241" y="2481294"/>
                </a:cubicBezTo>
                <a:cubicBezTo>
                  <a:pt x="259203" y="2463774"/>
                  <a:pt x="242750" y="2431779"/>
                  <a:pt x="208651" y="2426702"/>
                </a:cubicBezTo>
                <a:cubicBezTo>
                  <a:pt x="132821" y="2415529"/>
                  <a:pt x="156667" y="2328180"/>
                  <a:pt x="116605" y="2289331"/>
                </a:cubicBezTo>
                <a:cubicBezTo>
                  <a:pt x="108974" y="2281966"/>
                  <a:pt x="102060" y="2267494"/>
                  <a:pt x="103490" y="2257592"/>
                </a:cubicBezTo>
                <a:cubicBezTo>
                  <a:pt x="105635" y="2243370"/>
                  <a:pt x="114698" y="2229913"/>
                  <a:pt x="122328" y="2217216"/>
                </a:cubicBezTo>
                <a:cubicBezTo>
                  <a:pt x="130198" y="2204521"/>
                  <a:pt x="142119" y="2193348"/>
                  <a:pt x="136397" y="2176590"/>
                </a:cubicBezTo>
                <a:cubicBezTo>
                  <a:pt x="134014" y="2169734"/>
                  <a:pt x="135681" y="2145866"/>
                  <a:pt x="118036" y="2164655"/>
                </a:cubicBezTo>
                <a:cubicBezTo>
                  <a:pt x="69629" y="2216201"/>
                  <a:pt x="41491" y="2167450"/>
                  <a:pt x="0" y="2144088"/>
                </a:cubicBezTo>
                <a:cubicBezTo>
                  <a:pt x="33383" y="2119965"/>
                  <a:pt x="63429" y="2102953"/>
                  <a:pt x="68437" y="2066897"/>
                </a:cubicBezTo>
                <a:cubicBezTo>
                  <a:pt x="78690" y="1992498"/>
                  <a:pt x="122565" y="1958473"/>
                  <a:pt x="189096" y="1951871"/>
                </a:cubicBezTo>
                <a:cubicBezTo>
                  <a:pt x="164535" y="1880012"/>
                  <a:pt x="164535" y="1880012"/>
                  <a:pt x="243942" y="1870107"/>
                </a:cubicBezTo>
                <a:cubicBezTo>
                  <a:pt x="213419" y="1824403"/>
                  <a:pt x="213419" y="1812722"/>
                  <a:pt x="250381" y="1796979"/>
                </a:cubicBezTo>
                <a:cubicBezTo>
                  <a:pt x="285911" y="1781998"/>
                  <a:pt x="325255" y="1776919"/>
                  <a:pt x="358164" y="1753813"/>
                </a:cubicBezTo>
                <a:cubicBezTo>
                  <a:pt x="327879" y="1695412"/>
                  <a:pt x="319295" y="1627615"/>
                  <a:pt x="256819" y="1599175"/>
                </a:cubicBezTo>
                <a:cubicBezTo>
                  <a:pt x="247042" y="1594859"/>
                  <a:pt x="240366" y="1577338"/>
                  <a:pt x="246564" y="1567182"/>
                </a:cubicBezTo>
                <a:cubicBezTo>
                  <a:pt x="269218" y="1530364"/>
                  <a:pt x="236788" y="1460535"/>
                  <a:pt x="307371" y="1452664"/>
                </a:cubicBezTo>
                <a:cubicBezTo>
                  <a:pt x="316195" y="1451902"/>
                  <a:pt x="324303" y="1444284"/>
                  <a:pt x="317387" y="1434381"/>
                </a:cubicBezTo>
                <a:cubicBezTo>
                  <a:pt x="293540" y="1399848"/>
                  <a:pt x="322394" y="1402133"/>
                  <a:pt x="339801" y="1397816"/>
                </a:cubicBezTo>
                <a:cubicBezTo>
                  <a:pt x="360787" y="1392485"/>
                  <a:pt x="384632" y="1407720"/>
                  <a:pt x="404186" y="1388929"/>
                </a:cubicBezTo>
                <a:cubicBezTo>
                  <a:pt x="399654" y="1369123"/>
                  <a:pt x="382725" y="1369377"/>
                  <a:pt x="370802" y="1363030"/>
                </a:cubicBezTo>
                <a:cubicBezTo>
                  <a:pt x="335987" y="1344747"/>
                  <a:pt x="307609" y="1322911"/>
                  <a:pt x="305940" y="1275427"/>
                </a:cubicBezTo>
                <a:cubicBezTo>
                  <a:pt x="304749" y="1237085"/>
                  <a:pt x="300933" y="1203314"/>
                  <a:pt x="349102" y="1191633"/>
                </a:cubicBezTo>
                <a:cubicBezTo>
                  <a:pt x="369132" y="1186808"/>
                  <a:pt x="363408" y="1159132"/>
                  <a:pt x="351962" y="1145419"/>
                </a:cubicBezTo>
                <a:cubicBezTo>
                  <a:pt x="331455" y="1121043"/>
                  <a:pt x="314526" y="1088542"/>
                  <a:pt x="279233" y="1086257"/>
                </a:cubicBezTo>
                <a:cubicBezTo>
                  <a:pt x="257772" y="1084734"/>
                  <a:pt x="241318" y="1074575"/>
                  <a:pt x="224388" y="1062896"/>
                </a:cubicBezTo>
                <a:cubicBezTo>
                  <a:pt x="212228" y="1054515"/>
                  <a:pt x="197681" y="1047406"/>
                  <a:pt x="199111" y="1029379"/>
                </a:cubicBezTo>
                <a:cubicBezTo>
                  <a:pt x="200542" y="1012112"/>
                  <a:pt x="214610" y="1005002"/>
                  <a:pt x="228919" y="1001447"/>
                </a:cubicBezTo>
                <a:cubicBezTo>
                  <a:pt x="276611" y="990021"/>
                  <a:pt x="321440" y="973262"/>
                  <a:pt x="361264" y="934920"/>
                </a:cubicBezTo>
                <a:cubicBezTo>
                  <a:pt x="334794" y="914607"/>
                  <a:pt x="309518" y="899879"/>
                  <a:pt x="289964" y="879311"/>
                </a:cubicBezTo>
                <a:cubicBezTo>
                  <a:pt x="242750" y="829544"/>
                  <a:pt x="642644" y="672875"/>
                  <a:pt x="662674" y="617012"/>
                </a:cubicBezTo>
                <a:cubicBezTo>
                  <a:pt x="668873" y="599745"/>
                  <a:pt x="690096" y="581971"/>
                  <a:pt x="707744" y="576892"/>
                </a:cubicBezTo>
                <a:cubicBezTo>
                  <a:pt x="790487" y="553024"/>
                  <a:pt x="862262" y="499446"/>
                  <a:pt x="946915" y="479640"/>
                </a:cubicBezTo>
                <a:cubicBezTo>
                  <a:pt x="1026799" y="460851"/>
                  <a:pt x="1105490" y="435712"/>
                  <a:pt x="1193003" y="410829"/>
                </a:cubicBezTo>
                <a:cubicBezTo>
                  <a:pt x="1139351" y="348364"/>
                  <a:pt x="1044206" y="355728"/>
                  <a:pt x="1022030" y="265586"/>
                </a:cubicBezTo>
                <a:cubicBezTo>
                  <a:pt x="1108590" y="242225"/>
                  <a:pt x="1199679" y="268888"/>
                  <a:pt x="1283141" y="231814"/>
                </a:cubicBezTo>
                <a:cubicBezTo>
                  <a:pt x="1290295" y="228514"/>
                  <a:pt x="1300072" y="231814"/>
                  <a:pt x="1308655" y="232831"/>
                </a:cubicBezTo>
                <a:cubicBezTo>
                  <a:pt x="1480584" y="252636"/>
                  <a:pt x="1651797" y="235371"/>
                  <a:pt x="1821341" y="210485"/>
                </a:cubicBezTo>
                <a:cubicBezTo>
                  <a:pt x="2065522" y="174938"/>
                  <a:pt x="2310657" y="152338"/>
                  <a:pt x="2556268" y="136340"/>
                </a:cubicBezTo>
                <a:cubicBezTo>
                  <a:pt x="2759196" y="123136"/>
                  <a:pt x="2962599" y="117297"/>
                  <a:pt x="3164574" y="91905"/>
                </a:cubicBezTo>
                <a:cubicBezTo>
                  <a:pt x="3380616" y="64736"/>
                  <a:pt x="3596420" y="34011"/>
                  <a:pt x="3812226" y="5572"/>
                </a:cubicBezTo>
                <a:cubicBezTo>
                  <a:pt x="3822002" y="4301"/>
                  <a:pt x="3832792" y="302"/>
                  <a:pt x="3843224" y="17"/>
                </a:cubicBezTo>
                <a:close/>
              </a:path>
            </a:pathLst>
          </a:custGeom>
        </p:spPr>
      </p:pic>
      <p:sp>
        <p:nvSpPr>
          <p:cNvPr id="19" name="TextBox 18">
            <a:extLst>
              <a:ext uri="{FF2B5EF4-FFF2-40B4-BE49-F238E27FC236}">
                <a16:creationId xmlns:a16="http://schemas.microsoft.com/office/drawing/2014/main" id="{3639B026-CAF6-7D47-B01F-4A516AEAC1CA}"/>
              </a:ext>
            </a:extLst>
          </p:cNvPr>
          <p:cNvSpPr txBox="1"/>
          <p:nvPr/>
        </p:nvSpPr>
        <p:spPr>
          <a:xfrm>
            <a:off x="2386014" y="6399006"/>
            <a:ext cx="3356556" cy="646331"/>
          </a:xfrm>
          <a:prstGeom prst="rect">
            <a:avLst/>
          </a:prstGeom>
          <a:noFill/>
        </p:spPr>
        <p:txBody>
          <a:bodyPr wrap="square" rtlCol="0">
            <a:spAutoFit/>
          </a:bodyPr>
          <a:lstStyle/>
          <a:p>
            <a:r>
              <a:rPr lang="en-US" dirty="0"/>
              <a:t>(</a:t>
            </a:r>
            <a:r>
              <a:rPr lang="en-US" i="1" dirty="0"/>
              <a:t>March 2020</a:t>
            </a:r>
            <a:r>
              <a:rPr lang="en-US" dirty="0"/>
              <a:t>, n.d.)</a:t>
            </a:r>
          </a:p>
          <a:p>
            <a:endParaRPr lang="en-US" dirty="0"/>
          </a:p>
        </p:txBody>
      </p:sp>
    </p:spTree>
    <p:extLst>
      <p:ext uri="{BB962C8B-B14F-4D97-AF65-F5344CB8AC3E}">
        <p14:creationId xmlns:p14="http://schemas.microsoft.com/office/powerpoint/2010/main" val="361970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3">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2" name="Rectangle 25">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212036" y="643467"/>
            <a:ext cx="5883964" cy="1800526"/>
          </a:xfrm>
        </p:spPr>
        <p:txBody>
          <a:bodyPr vert="horz" lIns="91440" tIns="45720" rIns="91440" bIns="45720" rtlCol="0" anchor="ctr">
            <a:normAutofit/>
          </a:bodyPr>
          <a:lstStyle/>
          <a:p>
            <a:r>
              <a:rPr lang="en-US" sz="2800" dirty="0"/>
              <a:t>Proper Placing and Removal of Mask</a:t>
            </a:r>
            <a:br>
              <a:rPr lang="en-US" sz="2800" dirty="0"/>
            </a:br>
            <a:r>
              <a:rPr lang="en-US" sz="2800" dirty="0"/>
              <a:t>( To assess click link below)</a:t>
            </a:r>
          </a:p>
        </p:txBody>
      </p:sp>
      <p:sp>
        <p:nvSpPr>
          <p:cNvPr id="19" name="TextBox 18">
            <a:extLst>
              <a:ext uri="{FF2B5EF4-FFF2-40B4-BE49-F238E27FC236}">
                <a16:creationId xmlns:a16="http://schemas.microsoft.com/office/drawing/2014/main" id="{3639B026-CAF6-7D47-B01F-4A516AEAC1CA}"/>
              </a:ext>
            </a:extLst>
          </p:cNvPr>
          <p:cNvSpPr txBox="1"/>
          <p:nvPr/>
        </p:nvSpPr>
        <p:spPr>
          <a:xfrm>
            <a:off x="838201" y="2623381"/>
            <a:ext cx="3888528" cy="3553581"/>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endParaRPr lang="en-US" sz="2000" dirty="0"/>
          </a:p>
          <a:p>
            <a:pPr indent="-228600">
              <a:spcAft>
                <a:spcPts val="600"/>
              </a:spcAft>
              <a:buFont typeface="Arial" panose="020B0604020202020204" pitchFamily="34" charset="0"/>
              <a:buChar char="•"/>
            </a:pPr>
            <a:r>
              <a:rPr lang="en-US" sz="2000" dirty="0"/>
              <a:t>(</a:t>
            </a:r>
            <a:r>
              <a:rPr lang="en-US" sz="2000" i="1" dirty="0"/>
              <a:t>March 2020</a:t>
            </a:r>
            <a:r>
              <a:rPr lang="en-US" sz="2000" dirty="0"/>
              <a:t>, n.d.)</a:t>
            </a:r>
          </a:p>
          <a:p>
            <a:pPr indent="-228600">
              <a:spcAft>
                <a:spcPts val="600"/>
              </a:spcAft>
              <a:buFont typeface="Arial" panose="020B0604020202020204" pitchFamily="34" charset="0"/>
              <a:buChar char="•"/>
            </a:pPr>
            <a:endParaRPr lang="en-US" sz="2000" dirty="0"/>
          </a:p>
        </p:txBody>
      </p:sp>
      <p:pic>
        <p:nvPicPr>
          <p:cNvPr id="13" name="Content Placeholder 12">
            <a:extLst>
              <a:ext uri="{FF2B5EF4-FFF2-40B4-BE49-F238E27FC236}">
                <a16:creationId xmlns:a16="http://schemas.microsoft.com/office/drawing/2014/main" id="{A63879BC-4E37-E54E-A207-3D3ED041D44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p:blipFill>
        <p:spPr>
          <a:xfrm>
            <a:off x="7990140" y="643234"/>
            <a:ext cx="2624899" cy="2624899"/>
          </a:xfrm>
          <a:prstGeom prst="rect">
            <a:avLst/>
          </a:prstGeom>
        </p:spPr>
      </p:pic>
      <p:pic>
        <p:nvPicPr>
          <p:cNvPr id="5" name="Picture 4" descr="A close up of a logo&#10;&#10;Description automatically generated">
            <a:extLst>
              <a:ext uri="{FF2B5EF4-FFF2-40B4-BE49-F238E27FC236}">
                <a16:creationId xmlns:a16="http://schemas.microsoft.com/office/drawing/2014/main" id="{A00DEFF0-78E6-4989-BD29-5E38F6A2D47C}"/>
              </a:ext>
            </a:extLst>
          </p:cNvPr>
          <p:cNvPicPr>
            <a:picLocks noChangeAspect="1"/>
          </p:cNvPicPr>
          <p:nvPr/>
        </p:nvPicPr>
        <p:blipFill rotWithShape="1">
          <a:blip r:embed="rId4"/>
          <a:srcRect l="26630" r="2" b="2"/>
          <a:stretch/>
        </p:blipFill>
        <p:spPr>
          <a:xfrm>
            <a:off x="8036945" y="3589867"/>
            <a:ext cx="2531288" cy="2587542"/>
          </a:xfrm>
          <a:prstGeom prst="rect">
            <a:avLst/>
          </a:prstGeom>
        </p:spPr>
      </p:pic>
      <p:sp>
        <p:nvSpPr>
          <p:cNvPr id="2" name="Rectangle 1">
            <a:extLst>
              <a:ext uri="{FF2B5EF4-FFF2-40B4-BE49-F238E27FC236}">
                <a16:creationId xmlns:a16="http://schemas.microsoft.com/office/drawing/2014/main" id="{E11964FB-7E5C-B349-B3D9-7FEBD3CC9168}"/>
              </a:ext>
            </a:extLst>
          </p:cNvPr>
          <p:cNvSpPr/>
          <p:nvPr/>
        </p:nvSpPr>
        <p:spPr>
          <a:xfrm>
            <a:off x="1538795" y="2921168"/>
            <a:ext cx="1615223" cy="1015663"/>
          </a:xfrm>
          <a:prstGeom prst="rect">
            <a:avLst/>
          </a:prstGeom>
        </p:spPr>
        <p:txBody>
          <a:bodyPr wrap="square">
            <a:spAutoFit/>
          </a:bodyPr>
          <a:lstStyle/>
          <a:p>
            <a:pPr>
              <a:spcAft>
                <a:spcPts val="600"/>
              </a:spcAft>
            </a:pPr>
            <a:r>
              <a:rPr lang="en-US" sz="2000" dirty="0">
                <a:solidFill>
                  <a:schemeClr val="accent1"/>
                </a:solidFill>
                <a:effectLst>
                  <a:outerShdw blurRad="50800" dist="50800" dir="5400000" sx="1000" sy="1000" algn="ctr" rotWithShape="0">
                    <a:srgbClr val="000000">
                      <a:alpha val="43137"/>
                    </a:srgbClr>
                  </a:outerShdw>
                </a:effectLst>
                <a:hlinkClick r:id="rId5">
                  <a:extLst>
                    <a:ext uri="{A12FA001-AC4F-418D-AE19-62706E023703}">
                      <ahyp:hlinkClr xmlns:ahyp="http://schemas.microsoft.com/office/drawing/2018/hyperlinkcolor" val="tx"/>
                    </a:ext>
                  </a:extLst>
                </a:hlinkClick>
              </a:rPr>
              <a:t>https://youtu.be/vuO_iaZH8ZQ</a:t>
            </a:r>
            <a:endParaRPr lang="en-US" sz="2000" dirty="0">
              <a:solidFill>
                <a:schemeClr val="accent1"/>
              </a:solidFill>
              <a:effectLst>
                <a:outerShdw blurRad="508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148952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B04B6B-7FC6-C945-B7D3-C7EA7622A917}"/>
              </a:ext>
            </a:extLst>
          </p:cNvPr>
          <p:cNvSpPr>
            <a:spLocks noGrp="1"/>
          </p:cNvSpPr>
          <p:nvPr>
            <p:ph type="title"/>
          </p:nvPr>
        </p:nvSpPr>
        <p:spPr>
          <a:xfrm>
            <a:off x="838200" y="365125"/>
            <a:ext cx="10515600" cy="930275"/>
          </a:xfrm>
        </p:spPr>
        <p:txBody>
          <a:bodyPr>
            <a:normAutofit/>
          </a:bodyPr>
          <a:lstStyle/>
          <a:p>
            <a:pPr algn="ctr"/>
            <a:r>
              <a:rPr lang="en-US" dirty="0">
                <a:solidFill>
                  <a:schemeClr val="bg1"/>
                </a:solidFill>
              </a:rPr>
              <a:t>Health Monitoring and Screening</a:t>
            </a:r>
          </a:p>
        </p:txBody>
      </p:sp>
      <p:graphicFrame>
        <p:nvGraphicFramePr>
          <p:cNvPr id="5" name="Content Placeholder 2">
            <a:extLst>
              <a:ext uri="{FF2B5EF4-FFF2-40B4-BE49-F238E27FC236}">
                <a16:creationId xmlns:a16="http://schemas.microsoft.com/office/drawing/2014/main" id="{C4937F41-797A-4106-BEF6-83EF0EF6AB50}"/>
              </a:ext>
            </a:extLst>
          </p:cNvPr>
          <p:cNvGraphicFramePr>
            <a:graphicFrameLocks noGrp="1"/>
          </p:cNvGraphicFramePr>
          <p:nvPr>
            <p:ph idx="1"/>
            <p:extLst>
              <p:ext uri="{D42A27DB-BD31-4B8C-83A1-F6EECF244321}">
                <p14:modId xmlns:p14="http://schemas.microsoft.com/office/powerpoint/2010/main" val="323966549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AA4C890-110F-6242-8BAF-4BF15CF94F59}"/>
              </a:ext>
            </a:extLst>
          </p:cNvPr>
          <p:cNvSpPr txBox="1"/>
          <p:nvPr/>
        </p:nvSpPr>
        <p:spPr>
          <a:xfrm>
            <a:off x="938151" y="6495803"/>
            <a:ext cx="2776722" cy="230832"/>
          </a:xfrm>
          <a:prstGeom prst="rect">
            <a:avLst/>
          </a:prstGeom>
          <a:noFill/>
        </p:spPr>
        <p:txBody>
          <a:bodyPr wrap="none" rtlCol="0">
            <a:spAutoFit/>
          </a:bodyPr>
          <a:lstStyle/>
          <a:p>
            <a:r>
              <a:rPr lang="en-US" sz="900" dirty="0"/>
              <a:t>("Coronavirus disease 2019 ( COVID-19)," 2020)</a:t>
            </a:r>
          </a:p>
        </p:txBody>
      </p:sp>
    </p:spTree>
    <p:extLst>
      <p:ext uri="{BB962C8B-B14F-4D97-AF65-F5344CB8AC3E}">
        <p14:creationId xmlns:p14="http://schemas.microsoft.com/office/powerpoint/2010/main" val="902461663"/>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243D41"/>
      </a:dk2>
      <a:lt2>
        <a:srgbClr val="E6E8E2"/>
      </a:lt2>
      <a:accent1>
        <a:srgbClr val="7D3CE9"/>
      </a:accent1>
      <a:accent2>
        <a:srgbClr val="4F55DF"/>
      </a:accent2>
      <a:accent3>
        <a:srgbClr val="2980E7"/>
      </a:accent3>
      <a:accent4>
        <a:srgbClr val="16B3C9"/>
      </a:accent4>
      <a:accent5>
        <a:srgbClr val="21BA8D"/>
      </a:accent5>
      <a:accent6>
        <a:srgbClr val="15BD46"/>
      </a:accent6>
      <a:hlink>
        <a:srgbClr val="6A8D2F"/>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1301</Words>
  <Application>Microsoft Macintosh PowerPoint</Application>
  <PresentationFormat>Widescreen</PresentationFormat>
  <Paragraphs>151</Paragraphs>
  <Slides>18</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Elephant</vt:lpstr>
      <vt:lpstr>BrushVTI</vt:lpstr>
      <vt:lpstr>Church of the COVID 19 Reopening  Health Team Training Session</vt:lpstr>
      <vt:lpstr>Brief Overview of Coronavirus/COVID 19</vt:lpstr>
      <vt:lpstr>Transmission of Virus</vt:lpstr>
      <vt:lpstr>Treatment</vt:lpstr>
      <vt:lpstr>FACE COVERINGS and SOCIAL DISTANCING</vt:lpstr>
      <vt:lpstr>HANDWASHING:  CLERGY, STAFF and MEMBERS</vt:lpstr>
      <vt:lpstr>Proper Handwashing Technique ( To assess click link below)</vt:lpstr>
      <vt:lpstr>Proper Placing and Removal of Mask ( To assess click link below)</vt:lpstr>
      <vt:lpstr>Health Monitoring and Screening</vt:lpstr>
      <vt:lpstr>CLEANING and DISINFECTING</vt:lpstr>
      <vt:lpstr>Testing sites</vt:lpstr>
      <vt:lpstr>Road Map Safety Check Points </vt:lpstr>
      <vt:lpstr>Responsibility Steps for Greeters and Health Team Volunteers</vt:lpstr>
      <vt:lpstr>Emergency Plan: (Mitigation) For COVID 19</vt:lpstr>
      <vt:lpstr>Questions or Comments</vt:lpstr>
      <vt:lpstr>References</vt:lpstr>
      <vt:lpstr>PowerPoint Presentation</vt:lpstr>
      <vt:lpstr>Now Let’s Practice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the COVID 19 Reopening  Health Team Training Session</dc:title>
  <dc:creator>Rev. James Bell</dc:creator>
  <cp:lastModifiedBy>Microsoft Office User</cp:lastModifiedBy>
  <cp:revision>7</cp:revision>
  <dcterms:created xsi:type="dcterms:W3CDTF">2020-06-24T12:49:11Z</dcterms:created>
  <dcterms:modified xsi:type="dcterms:W3CDTF">2020-08-31T17:50:43Z</dcterms:modified>
</cp:coreProperties>
</file>