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7"/>
  </p:notesMasterIdLst>
  <p:sldIdLst>
    <p:sldId id="273" r:id="rId5"/>
    <p:sldId id="316" r:id="rId6"/>
    <p:sldId id="349" r:id="rId7"/>
    <p:sldId id="319" r:id="rId8"/>
    <p:sldId id="320" r:id="rId9"/>
    <p:sldId id="342" r:id="rId10"/>
    <p:sldId id="321" r:id="rId11"/>
    <p:sldId id="322" r:id="rId12"/>
    <p:sldId id="323" r:id="rId13"/>
    <p:sldId id="324" r:id="rId14"/>
    <p:sldId id="325" r:id="rId15"/>
    <p:sldId id="326" r:id="rId16"/>
    <p:sldId id="327" r:id="rId17"/>
    <p:sldId id="347" r:id="rId18"/>
    <p:sldId id="348" r:id="rId19"/>
    <p:sldId id="330" r:id="rId20"/>
    <p:sldId id="332" r:id="rId21"/>
    <p:sldId id="331" r:id="rId22"/>
    <p:sldId id="335" r:id="rId23"/>
    <p:sldId id="358" r:id="rId24"/>
    <p:sldId id="350" r:id="rId25"/>
    <p:sldId id="351" r:id="rId26"/>
    <p:sldId id="352" r:id="rId27"/>
    <p:sldId id="353" r:id="rId28"/>
    <p:sldId id="354" r:id="rId29"/>
    <p:sldId id="356" r:id="rId30"/>
    <p:sldId id="355" r:id="rId31"/>
    <p:sldId id="357" r:id="rId32"/>
    <p:sldId id="359" r:id="rId33"/>
    <p:sldId id="360" r:id="rId34"/>
    <p:sldId id="339" r:id="rId35"/>
    <p:sldId id="30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893FFC-2A31-4D28-A080-6DD56795EA06}">
          <p14:sldIdLst>
            <p14:sldId id="273"/>
            <p14:sldId id="316"/>
            <p14:sldId id="349"/>
            <p14:sldId id="319"/>
            <p14:sldId id="320"/>
            <p14:sldId id="342"/>
            <p14:sldId id="321"/>
            <p14:sldId id="322"/>
            <p14:sldId id="323"/>
            <p14:sldId id="324"/>
            <p14:sldId id="325"/>
            <p14:sldId id="326"/>
            <p14:sldId id="327"/>
            <p14:sldId id="347"/>
            <p14:sldId id="348"/>
            <p14:sldId id="330"/>
            <p14:sldId id="332"/>
            <p14:sldId id="331"/>
            <p14:sldId id="335"/>
            <p14:sldId id="358"/>
            <p14:sldId id="350"/>
            <p14:sldId id="351"/>
            <p14:sldId id="352"/>
            <p14:sldId id="353"/>
            <p14:sldId id="354"/>
            <p14:sldId id="356"/>
            <p14:sldId id="355"/>
            <p14:sldId id="357"/>
            <p14:sldId id="359"/>
            <p14:sldId id="360"/>
          </p14:sldIdLst>
        </p14:section>
        <p14:section name="Untitled Section" id="{B06602C0-5672-4D4B-B7E9-BAEA0274E3C2}">
          <p14:sldIdLst>
            <p14:sldId id="339"/>
            <p14:sldId id="3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3922" autoAdjust="0"/>
  </p:normalViewPr>
  <p:slideViewPr>
    <p:cSldViewPr snapToGrid="0">
      <p:cViewPr varScale="1">
        <p:scale>
          <a:sx n="131" d="100"/>
          <a:sy n="131" d="100"/>
        </p:scale>
        <p:origin x="288"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015749-D065-4440-8BD1-C6E695BF0227}"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6C3EE49A-D856-4D30-8D1B-6C172D7789EC}">
      <dgm:prSet custT="1"/>
      <dgm:spPr/>
      <dgm:t>
        <a:bodyPr/>
        <a:lstStyle/>
        <a:p>
          <a:pPr>
            <a:lnSpc>
              <a:spcPct val="100000"/>
            </a:lnSpc>
          </a:pPr>
          <a:r>
            <a:rPr lang="en-US" sz="2100" dirty="0"/>
            <a:t>There is no proven treatment for coronavirus</a:t>
          </a:r>
        </a:p>
      </dgm:t>
    </dgm:pt>
    <dgm:pt modelId="{480E925E-7E5C-469F-846E-7C1BA1D9565F}" type="parTrans" cxnId="{316429E1-E7EB-42EA-94BF-4E097AA3EFE5}">
      <dgm:prSet/>
      <dgm:spPr/>
      <dgm:t>
        <a:bodyPr/>
        <a:lstStyle/>
        <a:p>
          <a:endParaRPr lang="en-US" sz="2100"/>
        </a:p>
      </dgm:t>
    </dgm:pt>
    <dgm:pt modelId="{B4EEBB09-BE77-4C82-A742-6105B352BDF8}" type="sibTrans" cxnId="{316429E1-E7EB-42EA-94BF-4E097AA3EFE5}">
      <dgm:prSet/>
      <dgm:spPr/>
      <dgm:t>
        <a:bodyPr/>
        <a:lstStyle/>
        <a:p>
          <a:endParaRPr lang="en-US" sz="2100"/>
        </a:p>
      </dgm:t>
    </dgm:pt>
    <dgm:pt modelId="{5BC3D357-2072-4D88-BD69-49941117D965}">
      <dgm:prSet custT="1"/>
      <dgm:spPr/>
      <dgm:t>
        <a:bodyPr/>
        <a:lstStyle/>
        <a:p>
          <a:pPr>
            <a:lnSpc>
              <a:spcPct val="100000"/>
            </a:lnSpc>
          </a:pPr>
          <a:r>
            <a:rPr lang="en-US" sz="2100" dirty="0"/>
            <a:t>Stay at home, notify your personal care physician</a:t>
          </a:r>
        </a:p>
      </dgm:t>
    </dgm:pt>
    <dgm:pt modelId="{28712433-C424-44C0-BC0E-DAA26E5B5FCA}" type="parTrans" cxnId="{B48442EE-F9A8-4F16-9FBE-9A39B7D11C41}">
      <dgm:prSet/>
      <dgm:spPr/>
      <dgm:t>
        <a:bodyPr/>
        <a:lstStyle/>
        <a:p>
          <a:endParaRPr lang="en-US" sz="2100"/>
        </a:p>
      </dgm:t>
    </dgm:pt>
    <dgm:pt modelId="{6507FBA5-98D6-49A0-B788-D192707D20B0}" type="sibTrans" cxnId="{B48442EE-F9A8-4F16-9FBE-9A39B7D11C41}">
      <dgm:prSet/>
      <dgm:spPr/>
      <dgm:t>
        <a:bodyPr/>
        <a:lstStyle/>
        <a:p>
          <a:endParaRPr lang="en-US" sz="2100"/>
        </a:p>
      </dgm:t>
    </dgm:pt>
    <dgm:pt modelId="{43EB38BB-6725-46C2-A80A-3C4867049BD3}">
      <dgm:prSet custT="1"/>
      <dgm:spPr/>
      <dgm:t>
        <a:bodyPr/>
        <a:lstStyle/>
        <a:p>
          <a:pPr>
            <a:lnSpc>
              <a:spcPct val="100000"/>
            </a:lnSpc>
          </a:pPr>
          <a:r>
            <a:rPr lang="en-US" sz="2100"/>
            <a:t>Self quarantine for 14 days</a:t>
          </a:r>
        </a:p>
      </dgm:t>
    </dgm:pt>
    <dgm:pt modelId="{797DA4FC-190F-47A5-8BAA-0B4284B9074C}" type="parTrans" cxnId="{A2A383D3-7E85-4299-A7E0-0D9D8B9986DA}">
      <dgm:prSet/>
      <dgm:spPr/>
      <dgm:t>
        <a:bodyPr/>
        <a:lstStyle/>
        <a:p>
          <a:endParaRPr lang="en-US" sz="2100"/>
        </a:p>
      </dgm:t>
    </dgm:pt>
    <dgm:pt modelId="{E61A2250-1F41-4E93-9DC5-A10F988E3E7D}" type="sibTrans" cxnId="{A2A383D3-7E85-4299-A7E0-0D9D8B9986DA}">
      <dgm:prSet/>
      <dgm:spPr/>
      <dgm:t>
        <a:bodyPr/>
        <a:lstStyle/>
        <a:p>
          <a:endParaRPr lang="en-US" sz="2100"/>
        </a:p>
      </dgm:t>
    </dgm:pt>
    <dgm:pt modelId="{50EE4244-D21F-4325-8BC4-E286FBE6AB8E}">
      <dgm:prSet custT="1"/>
      <dgm:spPr/>
      <dgm:t>
        <a:bodyPr/>
        <a:lstStyle/>
        <a:p>
          <a:pPr>
            <a:lnSpc>
              <a:spcPct val="100000"/>
            </a:lnSpc>
          </a:pPr>
          <a:r>
            <a:rPr lang="en-US" sz="2100"/>
            <a:t>Drink plenty fluids </a:t>
          </a:r>
        </a:p>
      </dgm:t>
    </dgm:pt>
    <dgm:pt modelId="{3F7DC439-9C2F-4AD5-94E1-7129C49A6626}" type="parTrans" cxnId="{04EE2420-4727-4F71-B072-D0BBCF16B1F2}">
      <dgm:prSet/>
      <dgm:spPr/>
      <dgm:t>
        <a:bodyPr/>
        <a:lstStyle/>
        <a:p>
          <a:endParaRPr lang="en-US" sz="2100"/>
        </a:p>
      </dgm:t>
    </dgm:pt>
    <dgm:pt modelId="{C0A5F6DB-4049-46CB-A18A-0FB85D9060AB}" type="sibTrans" cxnId="{04EE2420-4727-4F71-B072-D0BBCF16B1F2}">
      <dgm:prSet/>
      <dgm:spPr/>
      <dgm:t>
        <a:bodyPr/>
        <a:lstStyle/>
        <a:p>
          <a:endParaRPr lang="en-US" sz="2100"/>
        </a:p>
      </dgm:t>
    </dgm:pt>
    <dgm:pt modelId="{C4E33C6C-B37B-4CED-B1A8-E8F5067416CA}">
      <dgm:prSet custT="1"/>
      <dgm:spPr/>
      <dgm:t>
        <a:bodyPr/>
        <a:lstStyle/>
        <a:p>
          <a:pPr>
            <a:lnSpc>
              <a:spcPct val="100000"/>
            </a:lnSpc>
          </a:pPr>
          <a:r>
            <a:rPr lang="en-US" sz="2100" dirty="0"/>
            <a:t>Monitor symptoms</a:t>
          </a:r>
        </a:p>
      </dgm:t>
    </dgm:pt>
    <dgm:pt modelId="{87DD87A6-54B6-4635-80A7-20ADA4D3E842}" type="parTrans" cxnId="{D3AF45B1-E82F-4240-BA18-BB778EB8F52C}">
      <dgm:prSet/>
      <dgm:spPr/>
      <dgm:t>
        <a:bodyPr/>
        <a:lstStyle/>
        <a:p>
          <a:endParaRPr lang="en-US" sz="2100"/>
        </a:p>
      </dgm:t>
    </dgm:pt>
    <dgm:pt modelId="{FE66783E-0573-41A9-A207-5ACD48B6CBB5}" type="sibTrans" cxnId="{D3AF45B1-E82F-4240-BA18-BB778EB8F52C}">
      <dgm:prSet/>
      <dgm:spPr/>
      <dgm:t>
        <a:bodyPr/>
        <a:lstStyle/>
        <a:p>
          <a:endParaRPr lang="en-US" sz="2100"/>
        </a:p>
      </dgm:t>
    </dgm:pt>
    <dgm:pt modelId="{1B1941CA-1949-470A-82AC-69CB57E26323}">
      <dgm:prSet custT="1"/>
      <dgm:spPr/>
      <dgm:t>
        <a:bodyPr/>
        <a:lstStyle/>
        <a:p>
          <a:pPr>
            <a:lnSpc>
              <a:spcPct val="100000"/>
            </a:lnSpc>
          </a:pPr>
          <a:r>
            <a:rPr lang="en-US" sz="2100" dirty="0"/>
            <a:t>Wear masks around others in the home including pets</a:t>
          </a:r>
        </a:p>
      </dgm:t>
    </dgm:pt>
    <dgm:pt modelId="{60365509-DC7D-42BE-9DCA-6EA34250CA7E}" type="parTrans" cxnId="{C482302B-5260-486A-9FB4-7D5E89A9BC93}">
      <dgm:prSet/>
      <dgm:spPr/>
      <dgm:t>
        <a:bodyPr/>
        <a:lstStyle/>
        <a:p>
          <a:endParaRPr lang="en-US" sz="2100"/>
        </a:p>
      </dgm:t>
    </dgm:pt>
    <dgm:pt modelId="{E42DD56F-9D7F-4E0C-AE13-59EDCE891CA1}" type="sibTrans" cxnId="{C482302B-5260-486A-9FB4-7D5E89A9BC93}">
      <dgm:prSet/>
      <dgm:spPr/>
      <dgm:t>
        <a:bodyPr/>
        <a:lstStyle/>
        <a:p>
          <a:endParaRPr lang="en-US" sz="2100"/>
        </a:p>
      </dgm:t>
    </dgm:pt>
    <dgm:pt modelId="{1E993E87-E5BF-C240-8D10-A26DA6EB7FC0}">
      <dgm:prSet custT="1"/>
      <dgm:spPr/>
      <dgm:t>
        <a:bodyPr/>
        <a:lstStyle/>
        <a:p>
          <a:pPr>
            <a:lnSpc>
              <a:spcPct val="100000"/>
            </a:lnSpc>
          </a:pPr>
          <a:r>
            <a:rPr lang="en-US" sz="2100" dirty="0">
              <a:solidFill>
                <a:srgbClr val="C00000"/>
              </a:solidFill>
            </a:rPr>
            <a:t>HAND WASHING, MASKS, SOCIAL DISTANCING IS THE KEY!!</a:t>
          </a:r>
        </a:p>
      </dgm:t>
    </dgm:pt>
    <dgm:pt modelId="{1CF3C9D9-D1D7-794E-A608-3A20152BB2FF}" type="parTrans" cxnId="{501E9C29-5C93-FC44-8445-2EDB73E8D4ED}">
      <dgm:prSet/>
      <dgm:spPr/>
      <dgm:t>
        <a:bodyPr/>
        <a:lstStyle/>
        <a:p>
          <a:endParaRPr lang="en-US" sz="2100"/>
        </a:p>
      </dgm:t>
    </dgm:pt>
    <dgm:pt modelId="{9192C936-6340-BE4B-9755-C21D064029A7}" type="sibTrans" cxnId="{501E9C29-5C93-FC44-8445-2EDB73E8D4ED}">
      <dgm:prSet/>
      <dgm:spPr/>
      <dgm:t>
        <a:bodyPr/>
        <a:lstStyle/>
        <a:p>
          <a:endParaRPr lang="en-US" sz="2100"/>
        </a:p>
      </dgm:t>
    </dgm:pt>
    <dgm:pt modelId="{E0BC8CBF-8033-45DB-9C5F-90FB9236BB60}" type="pres">
      <dgm:prSet presAssocID="{61015749-D065-4440-8BD1-C6E695BF0227}" presName="root" presStyleCnt="0">
        <dgm:presLayoutVars>
          <dgm:dir/>
          <dgm:resizeHandles val="exact"/>
        </dgm:presLayoutVars>
      </dgm:prSet>
      <dgm:spPr/>
    </dgm:pt>
    <dgm:pt modelId="{7D7449F6-E348-4838-8138-8D33325B4C4A}" type="pres">
      <dgm:prSet presAssocID="{6C3EE49A-D856-4D30-8D1B-6C172D7789EC}" presName="compNode" presStyleCnt="0"/>
      <dgm:spPr/>
    </dgm:pt>
    <dgm:pt modelId="{74DE5EE7-7DFE-4344-9D71-0687AF293845}" type="pres">
      <dgm:prSet presAssocID="{6C3EE49A-D856-4D30-8D1B-6C172D7789EC}" presName="bgRect" presStyleLbl="bgShp" presStyleIdx="0" presStyleCnt="7"/>
      <dgm:spPr/>
    </dgm:pt>
    <dgm:pt modelId="{378C1505-ED50-4C3D-B9C1-1101FFEC04D9}" type="pres">
      <dgm:prSet presAssocID="{6C3EE49A-D856-4D30-8D1B-6C172D7789E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edle"/>
        </a:ext>
      </dgm:extLst>
    </dgm:pt>
    <dgm:pt modelId="{25061D81-63F4-4C73-9C23-198CD1844694}" type="pres">
      <dgm:prSet presAssocID="{6C3EE49A-D856-4D30-8D1B-6C172D7789EC}" presName="spaceRect" presStyleCnt="0"/>
      <dgm:spPr/>
    </dgm:pt>
    <dgm:pt modelId="{4CBF2CC2-DB64-4CF8-AE8F-CC25CF71B590}" type="pres">
      <dgm:prSet presAssocID="{6C3EE49A-D856-4D30-8D1B-6C172D7789EC}" presName="parTx" presStyleLbl="revTx" presStyleIdx="0" presStyleCnt="7">
        <dgm:presLayoutVars>
          <dgm:chMax val="0"/>
          <dgm:chPref val="0"/>
        </dgm:presLayoutVars>
      </dgm:prSet>
      <dgm:spPr/>
    </dgm:pt>
    <dgm:pt modelId="{A6A69EC0-B616-4CD8-90D5-07AC805A345F}" type="pres">
      <dgm:prSet presAssocID="{B4EEBB09-BE77-4C82-A742-6105B352BDF8}" presName="sibTrans" presStyleCnt="0"/>
      <dgm:spPr/>
    </dgm:pt>
    <dgm:pt modelId="{00B90DE1-36F0-413C-A3D5-8B6CB0639D7A}" type="pres">
      <dgm:prSet presAssocID="{5BC3D357-2072-4D88-BD69-49941117D965}" presName="compNode" presStyleCnt="0"/>
      <dgm:spPr/>
    </dgm:pt>
    <dgm:pt modelId="{526F602B-F417-4FB9-BB02-B37282C22933}" type="pres">
      <dgm:prSet presAssocID="{5BC3D357-2072-4D88-BD69-49941117D965}" presName="bgRect" presStyleLbl="bgShp" presStyleIdx="1" presStyleCnt="7"/>
      <dgm:spPr/>
    </dgm:pt>
    <dgm:pt modelId="{5E9BC0BB-0472-42B1-A536-18555BDA74FD}" type="pres">
      <dgm:prSet presAssocID="{5BC3D357-2072-4D88-BD69-49941117D965}"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5C49698C-028A-4E23-8E2A-B451B6FD27E8}" type="pres">
      <dgm:prSet presAssocID="{5BC3D357-2072-4D88-BD69-49941117D965}" presName="spaceRect" presStyleCnt="0"/>
      <dgm:spPr/>
    </dgm:pt>
    <dgm:pt modelId="{20B94EE2-2597-4C05-9A90-2E3F1AEBE4E0}" type="pres">
      <dgm:prSet presAssocID="{5BC3D357-2072-4D88-BD69-49941117D965}" presName="parTx" presStyleLbl="revTx" presStyleIdx="1" presStyleCnt="7">
        <dgm:presLayoutVars>
          <dgm:chMax val="0"/>
          <dgm:chPref val="0"/>
        </dgm:presLayoutVars>
      </dgm:prSet>
      <dgm:spPr/>
    </dgm:pt>
    <dgm:pt modelId="{FB451832-889F-4272-835F-729D565BFF58}" type="pres">
      <dgm:prSet presAssocID="{6507FBA5-98D6-49A0-B788-D192707D20B0}" presName="sibTrans" presStyleCnt="0"/>
      <dgm:spPr/>
    </dgm:pt>
    <dgm:pt modelId="{916E8456-027D-479B-882F-392E58805239}" type="pres">
      <dgm:prSet presAssocID="{43EB38BB-6725-46C2-A80A-3C4867049BD3}" presName="compNode" presStyleCnt="0"/>
      <dgm:spPr/>
    </dgm:pt>
    <dgm:pt modelId="{2D44F2BB-748D-4DAC-83FA-30E776C2638D}" type="pres">
      <dgm:prSet presAssocID="{43EB38BB-6725-46C2-A80A-3C4867049BD3}" presName="bgRect" presStyleLbl="bgShp" presStyleIdx="2" presStyleCnt="7"/>
      <dgm:spPr/>
    </dgm:pt>
    <dgm:pt modelId="{CC5EDAEC-396D-432E-A0B9-7285D91B7DED}" type="pres">
      <dgm:prSet presAssocID="{43EB38BB-6725-46C2-A80A-3C4867049BD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CEEC397E-CFE8-478F-A9E9-9FA0A7FB31C9}" type="pres">
      <dgm:prSet presAssocID="{43EB38BB-6725-46C2-A80A-3C4867049BD3}" presName="spaceRect" presStyleCnt="0"/>
      <dgm:spPr/>
    </dgm:pt>
    <dgm:pt modelId="{F3AEC0FD-788D-474B-A906-BC85E591A895}" type="pres">
      <dgm:prSet presAssocID="{43EB38BB-6725-46C2-A80A-3C4867049BD3}" presName="parTx" presStyleLbl="revTx" presStyleIdx="2" presStyleCnt="7">
        <dgm:presLayoutVars>
          <dgm:chMax val="0"/>
          <dgm:chPref val="0"/>
        </dgm:presLayoutVars>
      </dgm:prSet>
      <dgm:spPr/>
    </dgm:pt>
    <dgm:pt modelId="{29272D03-34D2-4D3E-ABE3-86984D04E03E}" type="pres">
      <dgm:prSet presAssocID="{E61A2250-1F41-4E93-9DC5-A10F988E3E7D}" presName="sibTrans" presStyleCnt="0"/>
      <dgm:spPr/>
    </dgm:pt>
    <dgm:pt modelId="{BB7FC5C3-74AC-4653-B196-FFCD09673725}" type="pres">
      <dgm:prSet presAssocID="{50EE4244-D21F-4325-8BC4-E286FBE6AB8E}" presName="compNode" presStyleCnt="0"/>
      <dgm:spPr/>
    </dgm:pt>
    <dgm:pt modelId="{165ECECC-05C2-433D-9EF6-FE07DAFF3A86}" type="pres">
      <dgm:prSet presAssocID="{50EE4244-D21F-4325-8BC4-E286FBE6AB8E}" presName="bgRect" presStyleLbl="bgShp" presStyleIdx="3" presStyleCnt="7"/>
      <dgm:spPr/>
    </dgm:pt>
    <dgm:pt modelId="{CD87BF23-29E5-4D15-8D1D-8567702AD554}" type="pres">
      <dgm:prSet presAssocID="{50EE4244-D21F-4325-8BC4-E286FBE6AB8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ttle"/>
        </a:ext>
      </dgm:extLst>
    </dgm:pt>
    <dgm:pt modelId="{385654A7-8DB7-442E-AD0D-138A577C5016}" type="pres">
      <dgm:prSet presAssocID="{50EE4244-D21F-4325-8BC4-E286FBE6AB8E}" presName="spaceRect" presStyleCnt="0"/>
      <dgm:spPr/>
    </dgm:pt>
    <dgm:pt modelId="{6BA7D7D9-67B4-4A87-AD15-A2F16A10ACC6}" type="pres">
      <dgm:prSet presAssocID="{50EE4244-D21F-4325-8BC4-E286FBE6AB8E}" presName="parTx" presStyleLbl="revTx" presStyleIdx="3" presStyleCnt="7">
        <dgm:presLayoutVars>
          <dgm:chMax val="0"/>
          <dgm:chPref val="0"/>
        </dgm:presLayoutVars>
      </dgm:prSet>
      <dgm:spPr/>
    </dgm:pt>
    <dgm:pt modelId="{EC21F165-3AA2-45E5-991E-8DA0344A5E84}" type="pres">
      <dgm:prSet presAssocID="{C0A5F6DB-4049-46CB-A18A-0FB85D9060AB}" presName="sibTrans" presStyleCnt="0"/>
      <dgm:spPr/>
    </dgm:pt>
    <dgm:pt modelId="{3425E06D-6143-4783-AB3A-625DE49E9687}" type="pres">
      <dgm:prSet presAssocID="{C4E33C6C-B37B-4CED-B1A8-E8F5067416CA}" presName="compNode" presStyleCnt="0"/>
      <dgm:spPr/>
    </dgm:pt>
    <dgm:pt modelId="{DC181E5D-9C2A-485D-AF35-2B4F7772FC54}" type="pres">
      <dgm:prSet presAssocID="{C4E33C6C-B37B-4CED-B1A8-E8F5067416CA}" presName="bgRect" presStyleLbl="bgShp" presStyleIdx="4" presStyleCnt="7"/>
      <dgm:spPr/>
    </dgm:pt>
    <dgm:pt modelId="{26884F8F-E870-4B4A-B972-059F0A4287DA}" type="pres">
      <dgm:prSet presAssocID="{C4E33C6C-B37B-4CED-B1A8-E8F5067416CA}"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ethoscope"/>
        </a:ext>
      </dgm:extLst>
    </dgm:pt>
    <dgm:pt modelId="{C07FF9B0-9CDB-4049-AD45-7C9400BD5CD4}" type="pres">
      <dgm:prSet presAssocID="{C4E33C6C-B37B-4CED-B1A8-E8F5067416CA}" presName="spaceRect" presStyleCnt="0"/>
      <dgm:spPr/>
    </dgm:pt>
    <dgm:pt modelId="{06BAE333-627C-462F-A9B7-39E942158101}" type="pres">
      <dgm:prSet presAssocID="{C4E33C6C-B37B-4CED-B1A8-E8F5067416CA}" presName="parTx" presStyleLbl="revTx" presStyleIdx="4" presStyleCnt="7">
        <dgm:presLayoutVars>
          <dgm:chMax val="0"/>
          <dgm:chPref val="0"/>
        </dgm:presLayoutVars>
      </dgm:prSet>
      <dgm:spPr/>
    </dgm:pt>
    <dgm:pt modelId="{861D1F88-F821-4DE9-828C-E03DFE93BB9D}" type="pres">
      <dgm:prSet presAssocID="{FE66783E-0573-41A9-A207-5ACD48B6CBB5}" presName="sibTrans" presStyleCnt="0"/>
      <dgm:spPr/>
    </dgm:pt>
    <dgm:pt modelId="{383D6C6E-781C-4276-9B20-0535D39A5EC8}" type="pres">
      <dgm:prSet presAssocID="{1B1941CA-1949-470A-82AC-69CB57E26323}" presName="compNode" presStyleCnt="0"/>
      <dgm:spPr/>
    </dgm:pt>
    <dgm:pt modelId="{B9193494-E737-450C-BB08-CFC2D9E0786F}" type="pres">
      <dgm:prSet presAssocID="{1B1941CA-1949-470A-82AC-69CB57E26323}" presName="bgRect" presStyleLbl="bgShp" presStyleIdx="5" presStyleCnt="7"/>
      <dgm:spPr/>
    </dgm:pt>
    <dgm:pt modelId="{2DEBBD05-0E97-46C2-B636-D00E1C99F62C}" type="pres">
      <dgm:prSet presAssocID="{1B1941CA-1949-470A-82AC-69CB57E2632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at"/>
        </a:ext>
      </dgm:extLst>
    </dgm:pt>
    <dgm:pt modelId="{D38CF3EB-AF21-4FBC-AAD0-9F1B9823C0A2}" type="pres">
      <dgm:prSet presAssocID="{1B1941CA-1949-470A-82AC-69CB57E26323}" presName="spaceRect" presStyleCnt="0"/>
      <dgm:spPr/>
    </dgm:pt>
    <dgm:pt modelId="{3D4728B8-F59D-41F6-B862-07C928C5033A}" type="pres">
      <dgm:prSet presAssocID="{1B1941CA-1949-470A-82AC-69CB57E26323}" presName="parTx" presStyleLbl="revTx" presStyleIdx="5" presStyleCnt="7">
        <dgm:presLayoutVars>
          <dgm:chMax val="0"/>
          <dgm:chPref val="0"/>
        </dgm:presLayoutVars>
      </dgm:prSet>
      <dgm:spPr/>
    </dgm:pt>
    <dgm:pt modelId="{9090D74B-CAA1-C849-AD3E-DD06E43A566B}" type="pres">
      <dgm:prSet presAssocID="{E42DD56F-9D7F-4E0C-AE13-59EDCE891CA1}" presName="sibTrans" presStyleCnt="0"/>
      <dgm:spPr/>
    </dgm:pt>
    <dgm:pt modelId="{B4F6579F-330A-4143-B3C9-E2DB698ED6CB}" type="pres">
      <dgm:prSet presAssocID="{1E993E87-E5BF-C240-8D10-A26DA6EB7FC0}" presName="compNode" presStyleCnt="0"/>
      <dgm:spPr/>
    </dgm:pt>
    <dgm:pt modelId="{4CA7A21D-3197-084C-8A59-4B968EF2EDAA}" type="pres">
      <dgm:prSet presAssocID="{1E993E87-E5BF-C240-8D10-A26DA6EB7FC0}" presName="bgRect" presStyleLbl="bgShp" presStyleIdx="6" presStyleCnt="7"/>
      <dgm:spPr/>
    </dgm:pt>
    <dgm:pt modelId="{C9F2200C-2984-DE4F-8DA6-F30EC053AE9F}" type="pres">
      <dgm:prSet presAssocID="{1E993E87-E5BF-C240-8D10-A26DA6EB7FC0}" presName="iconRect" presStyleLbl="node1" presStyleIdx="6" presStyleCnt="7"/>
      <dgm:spPr/>
    </dgm:pt>
    <dgm:pt modelId="{E554CE4B-1F6A-FF42-A3FC-FF408B12DCA1}" type="pres">
      <dgm:prSet presAssocID="{1E993E87-E5BF-C240-8D10-A26DA6EB7FC0}" presName="spaceRect" presStyleCnt="0"/>
      <dgm:spPr/>
    </dgm:pt>
    <dgm:pt modelId="{F36E1C9C-96E7-4F4B-9E47-BB34B5F52E48}" type="pres">
      <dgm:prSet presAssocID="{1E993E87-E5BF-C240-8D10-A26DA6EB7FC0}" presName="parTx" presStyleLbl="revTx" presStyleIdx="6" presStyleCnt="7">
        <dgm:presLayoutVars>
          <dgm:chMax val="0"/>
          <dgm:chPref val="0"/>
        </dgm:presLayoutVars>
      </dgm:prSet>
      <dgm:spPr/>
    </dgm:pt>
  </dgm:ptLst>
  <dgm:cxnLst>
    <dgm:cxn modelId="{04EE2420-4727-4F71-B072-D0BBCF16B1F2}" srcId="{61015749-D065-4440-8BD1-C6E695BF0227}" destId="{50EE4244-D21F-4325-8BC4-E286FBE6AB8E}" srcOrd="3" destOrd="0" parTransId="{3F7DC439-9C2F-4AD5-94E1-7129C49A6626}" sibTransId="{C0A5F6DB-4049-46CB-A18A-0FB85D9060AB}"/>
    <dgm:cxn modelId="{BA0FDA27-736D-4E73-BCED-991F7CDBD5DB}" type="presOf" srcId="{61015749-D065-4440-8BD1-C6E695BF0227}" destId="{E0BC8CBF-8033-45DB-9C5F-90FB9236BB60}" srcOrd="0" destOrd="0" presId="urn:microsoft.com/office/officeart/2018/2/layout/IconVerticalSolidList"/>
    <dgm:cxn modelId="{501E9C29-5C93-FC44-8445-2EDB73E8D4ED}" srcId="{61015749-D065-4440-8BD1-C6E695BF0227}" destId="{1E993E87-E5BF-C240-8D10-A26DA6EB7FC0}" srcOrd="6" destOrd="0" parTransId="{1CF3C9D9-D1D7-794E-A608-3A20152BB2FF}" sibTransId="{9192C936-6340-BE4B-9755-C21D064029A7}"/>
    <dgm:cxn modelId="{C482302B-5260-486A-9FB4-7D5E89A9BC93}" srcId="{61015749-D065-4440-8BD1-C6E695BF0227}" destId="{1B1941CA-1949-470A-82AC-69CB57E26323}" srcOrd="5" destOrd="0" parTransId="{60365509-DC7D-42BE-9DCA-6EA34250CA7E}" sibTransId="{E42DD56F-9D7F-4E0C-AE13-59EDCE891CA1}"/>
    <dgm:cxn modelId="{9B0BDB35-64D6-4600-A19A-8880098D2BD4}" type="presOf" srcId="{1B1941CA-1949-470A-82AC-69CB57E26323}" destId="{3D4728B8-F59D-41F6-B862-07C928C5033A}" srcOrd="0" destOrd="0" presId="urn:microsoft.com/office/officeart/2018/2/layout/IconVerticalSolidList"/>
    <dgm:cxn modelId="{93DA5B46-AF6C-45C9-8764-E81FFA9B4799}" type="presOf" srcId="{C4E33C6C-B37B-4CED-B1A8-E8F5067416CA}" destId="{06BAE333-627C-462F-A9B7-39E942158101}" srcOrd="0" destOrd="0" presId="urn:microsoft.com/office/officeart/2018/2/layout/IconVerticalSolidList"/>
    <dgm:cxn modelId="{C482644F-2CD7-412B-AB5E-20A22034E23A}" type="presOf" srcId="{6C3EE49A-D856-4D30-8D1B-6C172D7789EC}" destId="{4CBF2CC2-DB64-4CF8-AE8F-CC25CF71B590}" srcOrd="0" destOrd="0" presId="urn:microsoft.com/office/officeart/2018/2/layout/IconVerticalSolidList"/>
    <dgm:cxn modelId="{D45BE380-FAA8-40C3-B955-BF3E77CA504A}" type="presOf" srcId="{50EE4244-D21F-4325-8BC4-E286FBE6AB8E}" destId="{6BA7D7D9-67B4-4A87-AD15-A2F16A10ACC6}" srcOrd="0" destOrd="0" presId="urn:microsoft.com/office/officeart/2018/2/layout/IconVerticalSolidList"/>
    <dgm:cxn modelId="{D3AF45B1-E82F-4240-BA18-BB778EB8F52C}" srcId="{61015749-D065-4440-8BD1-C6E695BF0227}" destId="{C4E33C6C-B37B-4CED-B1A8-E8F5067416CA}" srcOrd="4" destOrd="0" parTransId="{87DD87A6-54B6-4635-80A7-20ADA4D3E842}" sibTransId="{FE66783E-0573-41A9-A207-5ACD48B6CBB5}"/>
    <dgm:cxn modelId="{82CEC1BE-4FA4-4D24-8FC5-E3B49629F5C4}" type="presOf" srcId="{5BC3D357-2072-4D88-BD69-49941117D965}" destId="{20B94EE2-2597-4C05-9A90-2E3F1AEBE4E0}" srcOrd="0" destOrd="0" presId="urn:microsoft.com/office/officeart/2018/2/layout/IconVerticalSolidList"/>
    <dgm:cxn modelId="{1D8313C1-13C9-4B00-806C-B2A377FAB69C}" type="presOf" srcId="{43EB38BB-6725-46C2-A80A-3C4867049BD3}" destId="{F3AEC0FD-788D-474B-A906-BC85E591A895}" srcOrd="0" destOrd="0" presId="urn:microsoft.com/office/officeart/2018/2/layout/IconVerticalSolidList"/>
    <dgm:cxn modelId="{0863B9CC-3627-1346-B7CA-A9CD9E719EC7}" type="presOf" srcId="{1E993E87-E5BF-C240-8D10-A26DA6EB7FC0}" destId="{F36E1C9C-96E7-4F4B-9E47-BB34B5F52E48}" srcOrd="0" destOrd="0" presId="urn:microsoft.com/office/officeart/2018/2/layout/IconVerticalSolidList"/>
    <dgm:cxn modelId="{A2A383D3-7E85-4299-A7E0-0D9D8B9986DA}" srcId="{61015749-D065-4440-8BD1-C6E695BF0227}" destId="{43EB38BB-6725-46C2-A80A-3C4867049BD3}" srcOrd="2" destOrd="0" parTransId="{797DA4FC-190F-47A5-8BAA-0B4284B9074C}" sibTransId="{E61A2250-1F41-4E93-9DC5-A10F988E3E7D}"/>
    <dgm:cxn modelId="{316429E1-E7EB-42EA-94BF-4E097AA3EFE5}" srcId="{61015749-D065-4440-8BD1-C6E695BF0227}" destId="{6C3EE49A-D856-4D30-8D1B-6C172D7789EC}" srcOrd="0" destOrd="0" parTransId="{480E925E-7E5C-469F-846E-7C1BA1D9565F}" sibTransId="{B4EEBB09-BE77-4C82-A742-6105B352BDF8}"/>
    <dgm:cxn modelId="{B48442EE-F9A8-4F16-9FBE-9A39B7D11C41}" srcId="{61015749-D065-4440-8BD1-C6E695BF0227}" destId="{5BC3D357-2072-4D88-BD69-49941117D965}" srcOrd="1" destOrd="0" parTransId="{28712433-C424-44C0-BC0E-DAA26E5B5FCA}" sibTransId="{6507FBA5-98D6-49A0-B788-D192707D20B0}"/>
    <dgm:cxn modelId="{E3843292-2BA8-499A-9AE2-B1EAEE270CD4}" type="presParOf" srcId="{E0BC8CBF-8033-45DB-9C5F-90FB9236BB60}" destId="{7D7449F6-E348-4838-8138-8D33325B4C4A}" srcOrd="0" destOrd="0" presId="urn:microsoft.com/office/officeart/2018/2/layout/IconVerticalSolidList"/>
    <dgm:cxn modelId="{65A600F5-3B69-4762-B790-BA5B58AB0932}" type="presParOf" srcId="{7D7449F6-E348-4838-8138-8D33325B4C4A}" destId="{74DE5EE7-7DFE-4344-9D71-0687AF293845}" srcOrd="0" destOrd="0" presId="urn:microsoft.com/office/officeart/2018/2/layout/IconVerticalSolidList"/>
    <dgm:cxn modelId="{6842BA3E-E2C5-42D9-992C-45322F41D4A6}" type="presParOf" srcId="{7D7449F6-E348-4838-8138-8D33325B4C4A}" destId="{378C1505-ED50-4C3D-B9C1-1101FFEC04D9}" srcOrd="1" destOrd="0" presId="urn:microsoft.com/office/officeart/2018/2/layout/IconVerticalSolidList"/>
    <dgm:cxn modelId="{15D53286-7417-47FC-91D0-CE144F9689D0}" type="presParOf" srcId="{7D7449F6-E348-4838-8138-8D33325B4C4A}" destId="{25061D81-63F4-4C73-9C23-198CD1844694}" srcOrd="2" destOrd="0" presId="urn:microsoft.com/office/officeart/2018/2/layout/IconVerticalSolidList"/>
    <dgm:cxn modelId="{CF7DCC55-DFCF-4821-9FC2-8038957CA204}" type="presParOf" srcId="{7D7449F6-E348-4838-8138-8D33325B4C4A}" destId="{4CBF2CC2-DB64-4CF8-AE8F-CC25CF71B590}" srcOrd="3" destOrd="0" presId="urn:microsoft.com/office/officeart/2018/2/layout/IconVerticalSolidList"/>
    <dgm:cxn modelId="{3065A311-80FD-482B-88C5-8D7E0EA1A7E0}" type="presParOf" srcId="{E0BC8CBF-8033-45DB-9C5F-90FB9236BB60}" destId="{A6A69EC0-B616-4CD8-90D5-07AC805A345F}" srcOrd="1" destOrd="0" presId="urn:microsoft.com/office/officeart/2018/2/layout/IconVerticalSolidList"/>
    <dgm:cxn modelId="{B487C9D4-0E47-4A23-B0A3-F5695ED92951}" type="presParOf" srcId="{E0BC8CBF-8033-45DB-9C5F-90FB9236BB60}" destId="{00B90DE1-36F0-413C-A3D5-8B6CB0639D7A}" srcOrd="2" destOrd="0" presId="urn:microsoft.com/office/officeart/2018/2/layout/IconVerticalSolidList"/>
    <dgm:cxn modelId="{0650CA76-1DB8-4464-B8A2-8445E2B0C198}" type="presParOf" srcId="{00B90DE1-36F0-413C-A3D5-8B6CB0639D7A}" destId="{526F602B-F417-4FB9-BB02-B37282C22933}" srcOrd="0" destOrd="0" presId="urn:microsoft.com/office/officeart/2018/2/layout/IconVerticalSolidList"/>
    <dgm:cxn modelId="{FD832B71-66A1-4105-9615-A75CAC3B78B0}" type="presParOf" srcId="{00B90DE1-36F0-413C-A3D5-8B6CB0639D7A}" destId="{5E9BC0BB-0472-42B1-A536-18555BDA74FD}" srcOrd="1" destOrd="0" presId="urn:microsoft.com/office/officeart/2018/2/layout/IconVerticalSolidList"/>
    <dgm:cxn modelId="{883B4CDE-6BDE-4F50-BEF5-AAB81BF40ABE}" type="presParOf" srcId="{00B90DE1-36F0-413C-A3D5-8B6CB0639D7A}" destId="{5C49698C-028A-4E23-8E2A-B451B6FD27E8}" srcOrd="2" destOrd="0" presId="urn:microsoft.com/office/officeart/2018/2/layout/IconVerticalSolidList"/>
    <dgm:cxn modelId="{0BF28F36-2FA6-45DB-9A29-B8BDE939F37E}" type="presParOf" srcId="{00B90DE1-36F0-413C-A3D5-8B6CB0639D7A}" destId="{20B94EE2-2597-4C05-9A90-2E3F1AEBE4E0}" srcOrd="3" destOrd="0" presId="urn:microsoft.com/office/officeart/2018/2/layout/IconVerticalSolidList"/>
    <dgm:cxn modelId="{ED467BDE-4AC8-4FD8-9745-928C29EC4A2A}" type="presParOf" srcId="{E0BC8CBF-8033-45DB-9C5F-90FB9236BB60}" destId="{FB451832-889F-4272-835F-729D565BFF58}" srcOrd="3" destOrd="0" presId="urn:microsoft.com/office/officeart/2018/2/layout/IconVerticalSolidList"/>
    <dgm:cxn modelId="{51C9CF0D-B010-4A2A-9C8E-6B0BB2904ED0}" type="presParOf" srcId="{E0BC8CBF-8033-45DB-9C5F-90FB9236BB60}" destId="{916E8456-027D-479B-882F-392E58805239}" srcOrd="4" destOrd="0" presId="urn:microsoft.com/office/officeart/2018/2/layout/IconVerticalSolidList"/>
    <dgm:cxn modelId="{BB5B6C65-6C3D-44CF-A889-557DC1EE9F37}" type="presParOf" srcId="{916E8456-027D-479B-882F-392E58805239}" destId="{2D44F2BB-748D-4DAC-83FA-30E776C2638D}" srcOrd="0" destOrd="0" presId="urn:microsoft.com/office/officeart/2018/2/layout/IconVerticalSolidList"/>
    <dgm:cxn modelId="{3E9D8DAC-0C6F-4B15-8CE5-7F6ECE063826}" type="presParOf" srcId="{916E8456-027D-479B-882F-392E58805239}" destId="{CC5EDAEC-396D-432E-A0B9-7285D91B7DED}" srcOrd="1" destOrd="0" presId="urn:microsoft.com/office/officeart/2018/2/layout/IconVerticalSolidList"/>
    <dgm:cxn modelId="{CDCB5639-47D4-46AF-BEDD-471D446E58C2}" type="presParOf" srcId="{916E8456-027D-479B-882F-392E58805239}" destId="{CEEC397E-CFE8-478F-A9E9-9FA0A7FB31C9}" srcOrd="2" destOrd="0" presId="urn:microsoft.com/office/officeart/2018/2/layout/IconVerticalSolidList"/>
    <dgm:cxn modelId="{3E05D4D6-ACA0-481E-9FC9-3AFAE9AA05D4}" type="presParOf" srcId="{916E8456-027D-479B-882F-392E58805239}" destId="{F3AEC0FD-788D-474B-A906-BC85E591A895}" srcOrd="3" destOrd="0" presId="urn:microsoft.com/office/officeart/2018/2/layout/IconVerticalSolidList"/>
    <dgm:cxn modelId="{E3E82D8C-2D8A-43A5-B3D1-20C53F122B5F}" type="presParOf" srcId="{E0BC8CBF-8033-45DB-9C5F-90FB9236BB60}" destId="{29272D03-34D2-4D3E-ABE3-86984D04E03E}" srcOrd="5" destOrd="0" presId="urn:microsoft.com/office/officeart/2018/2/layout/IconVerticalSolidList"/>
    <dgm:cxn modelId="{7DDEA288-057E-4A1C-AFA3-44311BBB2F7A}" type="presParOf" srcId="{E0BC8CBF-8033-45DB-9C5F-90FB9236BB60}" destId="{BB7FC5C3-74AC-4653-B196-FFCD09673725}" srcOrd="6" destOrd="0" presId="urn:microsoft.com/office/officeart/2018/2/layout/IconVerticalSolidList"/>
    <dgm:cxn modelId="{84DBF6E5-DCC2-4269-8B9B-E7254F4F3EC1}" type="presParOf" srcId="{BB7FC5C3-74AC-4653-B196-FFCD09673725}" destId="{165ECECC-05C2-433D-9EF6-FE07DAFF3A86}" srcOrd="0" destOrd="0" presId="urn:microsoft.com/office/officeart/2018/2/layout/IconVerticalSolidList"/>
    <dgm:cxn modelId="{B817377D-BE65-452C-B476-B06146C08442}" type="presParOf" srcId="{BB7FC5C3-74AC-4653-B196-FFCD09673725}" destId="{CD87BF23-29E5-4D15-8D1D-8567702AD554}" srcOrd="1" destOrd="0" presId="urn:microsoft.com/office/officeart/2018/2/layout/IconVerticalSolidList"/>
    <dgm:cxn modelId="{AFEE4725-40B4-424A-B099-422BC181DC1A}" type="presParOf" srcId="{BB7FC5C3-74AC-4653-B196-FFCD09673725}" destId="{385654A7-8DB7-442E-AD0D-138A577C5016}" srcOrd="2" destOrd="0" presId="urn:microsoft.com/office/officeart/2018/2/layout/IconVerticalSolidList"/>
    <dgm:cxn modelId="{4D5B62AD-438D-4A5B-847F-1B3D47D2C3C8}" type="presParOf" srcId="{BB7FC5C3-74AC-4653-B196-FFCD09673725}" destId="{6BA7D7D9-67B4-4A87-AD15-A2F16A10ACC6}" srcOrd="3" destOrd="0" presId="urn:microsoft.com/office/officeart/2018/2/layout/IconVerticalSolidList"/>
    <dgm:cxn modelId="{451B49AE-D785-44AC-A5DB-FD7882EB7DA9}" type="presParOf" srcId="{E0BC8CBF-8033-45DB-9C5F-90FB9236BB60}" destId="{EC21F165-3AA2-45E5-991E-8DA0344A5E84}" srcOrd="7" destOrd="0" presId="urn:microsoft.com/office/officeart/2018/2/layout/IconVerticalSolidList"/>
    <dgm:cxn modelId="{59CA8C31-8D50-4347-933D-27ACCB607B73}" type="presParOf" srcId="{E0BC8CBF-8033-45DB-9C5F-90FB9236BB60}" destId="{3425E06D-6143-4783-AB3A-625DE49E9687}" srcOrd="8" destOrd="0" presId="urn:microsoft.com/office/officeart/2018/2/layout/IconVerticalSolidList"/>
    <dgm:cxn modelId="{F8737720-C9C7-479A-93C2-C75E927A1B9C}" type="presParOf" srcId="{3425E06D-6143-4783-AB3A-625DE49E9687}" destId="{DC181E5D-9C2A-485D-AF35-2B4F7772FC54}" srcOrd="0" destOrd="0" presId="urn:microsoft.com/office/officeart/2018/2/layout/IconVerticalSolidList"/>
    <dgm:cxn modelId="{584BAB15-A590-47B1-921D-DF08ABD459BE}" type="presParOf" srcId="{3425E06D-6143-4783-AB3A-625DE49E9687}" destId="{26884F8F-E870-4B4A-B972-059F0A4287DA}" srcOrd="1" destOrd="0" presId="urn:microsoft.com/office/officeart/2018/2/layout/IconVerticalSolidList"/>
    <dgm:cxn modelId="{12CACE69-C903-411D-8CF0-39221396BB75}" type="presParOf" srcId="{3425E06D-6143-4783-AB3A-625DE49E9687}" destId="{C07FF9B0-9CDB-4049-AD45-7C9400BD5CD4}" srcOrd="2" destOrd="0" presId="urn:microsoft.com/office/officeart/2018/2/layout/IconVerticalSolidList"/>
    <dgm:cxn modelId="{1F57CA4C-8BDC-4984-8335-795CF7A22BE0}" type="presParOf" srcId="{3425E06D-6143-4783-AB3A-625DE49E9687}" destId="{06BAE333-627C-462F-A9B7-39E942158101}" srcOrd="3" destOrd="0" presId="urn:microsoft.com/office/officeart/2018/2/layout/IconVerticalSolidList"/>
    <dgm:cxn modelId="{1A88E12A-A733-4902-920E-350FA81D67B3}" type="presParOf" srcId="{E0BC8CBF-8033-45DB-9C5F-90FB9236BB60}" destId="{861D1F88-F821-4DE9-828C-E03DFE93BB9D}" srcOrd="9" destOrd="0" presId="urn:microsoft.com/office/officeart/2018/2/layout/IconVerticalSolidList"/>
    <dgm:cxn modelId="{2D6A7AC6-77F8-4EA4-B994-84C98C040EF2}" type="presParOf" srcId="{E0BC8CBF-8033-45DB-9C5F-90FB9236BB60}" destId="{383D6C6E-781C-4276-9B20-0535D39A5EC8}" srcOrd="10" destOrd="0" presId="urn:microsoft.com/office/officeart/2018/2/layout/IconVerticalSolidList"/>
    <dgm:cxn modelId="{0EBA45A3-E4E1-421B-A2BE-F49AB7B1C96B}" type="presParOf" srcId="{383D6C6E-781C-4276-9B20-0535D39A5EC8}" destId="{B9193494-E737-450C-BB08-CFC2D9E0786F}" srcOrd="0" destOrd="0" presId="urn:microsoft.com/office/officeart/2018/2/layout/IconVerticalSolidList"/>
    <dgm:cxn modelId="{68FE46D5-3693-41E5-B37A-4AC308FCE0D5}" type="presParOf" srcId="{383D6C6E-781C-4276-9B20-0535D39A5EC8}" destId="{2DEBBD05-0E97-46C2-B636-D00E1C99F62C}" srcOrd="1" destOrd="0" presId="urn:microsoft.com/office/officeart/2018/2/layout/IconVerticalSolidList"/>
    <dgm:cxn modelId="{3535190B-2CD2-4EFF-88C2-CACA27EA9C73}" type="presParOf" srcId="{383D6C6E-781C-4276-9B20-0535D39A5EC8}" destId="{D38CF3EB-AF21-4FBC-AAD0-9F1B9823C0A2}" srcOrd="2" destOrd="0" presId="urn:microsoft.com/office/officeart/2018/2/layout/IconVerticalSolidList"/>
    <dgm:cxn modelId="{72244EDA-8E38-447A-B745-2FB0016F21B2}" type="presParOf" srcId="{383D6C6E-781C-4276-9B20-0535D39A5EC8}" destId="{3D4728B8-F59D-41F6-B862-07C928C5033A}" srcOrd="3" destOrd="0" presId="urn:microsoft.com/office/officeart/2018/2/layout/IconVerticalSolidList"/>
    <dgm:cxn modelId="{B0B8D03C-5FD2-5F49-8944-8029789123F7}" type="presParOf" srcId="{E0BC8CBF-8033-45DB-9C5F-90FB9236BB60}" destId="{9090D74B-CAA1-C849-AD3E-DD06E43A566B}" srcOrd="11" destOrd="0" presId="urn:microsoft.com/office/officeart/2018/2/layout/IconVerticalSolidList"/>
    <dgm:cxn modelId="{81F800F3-4912-5449-B159-D520751AE0EA}" type="presParOf" srcId="{E0BC8CBF-8033-45DB-9C5F-90FB9236BB60}" destId="{B4F6579F-330A-4143-B3C9-E2DB698ED6CB}" srcOrd="12" destOrd="0" presId="urn:microsoft.com/office/officeart/2018/2/layout/IconVerticalSolidList"/>
    <dgm:cxn modelId="{9C4A71F9-0C66-F740-9177-90266B5A4280}" type="presParOf" srcId="{B4F6579F-330A-4143-B3C9-E2DB698ED6CB}" destId="{4CA7A21D-3197-084C-8A59-4B968EF2EDAA}" srcOrd="0" destOrd="0" presId="urn:microsoft.com/office/officeart/2018/2/layout/IconVerticalSolidList"/>
    <dgm:cxn modelId="{EFD6563E-CD68-4240-B417-076E1C64CF6F}" type="presParOf" srcId="{B4F6579F-330A-4143-B3C9-E2DB698ED6CB}" destId="{C9F2200C-2984-DE4F-8DA6-F30EC053AE9F}" srcOrd="1" destOrd="0" presId="urn:microsoft.com/office/officeart/2018/2/layout/IconVerticalSolidList"/>
    <dgm:cxn modelId="{8F485F1B-09ED-7242-8FC0-68E09AF37165}" type="presParOf" srcId="{B4F6579F-330A-4143-B3C9-E2DB698ED6CB}" destId="{E554CE4B-1F6A-FF42-A3FC-FF408B12DCA1}" srcOrd="2" destOrd="0" presId="urn:microsoft.com/office/officeart/2018/2/layout/IconVerticalSolidList"/>
    <dgm:cxn modelId="{D98ED2D3-0D32-C148-87F4-72AB16DC359A}" type="presParOf" srcId="{B4F6579F-330A-4143-B3C9-E2DB698ED6CB}" destId="{F36E1C9C-96E7-4F4B-9E47-BB34B5F52E4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6AABBF-180C-4222-99B1-F212803BE842}" type="doc">
      <dgm:prSet loTypeId="urn:microsoft.com/office/officeart/2016/7/layout/BasicLinearProcessNumbered" loCatId="process" qsTypeId="urn:microsoft.com/office/officeart/2005/8/quickstyle/simple1" qsCatId="simple" csTypeId="urn:microsoft.com/office/officeart/2005/8/colors/accent6_2" csCatId="accent6" phldr="1"/>
      <dgm:spPr/>
      <dgm:t>
        <a:bodyPr/>
        <a:lstStyle/>
        <a:p>
          <a:endParaRPr lang="en-US"/>
        </a:p>
      </dgm:t>
    </dgm:pt>
    <dgm:pt modelId="{9E234DFA-3009-4EEE-953A-EFC9027B1C20}">
      <dgm:prSet/>
      <dgm:spPr/>
      <dgm:t>
        <a:bodyPr/>
        <a:lstStyle/>
        <a:p>
          <a:r>
            <a:rPr lang="en-US"/>
            <a:t>Check your temperature daily: No members will be allowed to enter with a fever greater than 99-degree Fahrenheit or above.</a:t>
          </a:r>
        </a:p>
      </dgm:t>
    </dgm:pt>
    <dgm:pt modelId="{C16C8A2D-C019-4914-A283-F9C1A91ECC75}" type="parTrans" cxnId="{427CC4E7-DC03-4A0C-A8E7-AFF3E91C0ABB}">
      <dgm:prSet/>
      <dgm:spPr/>
      <dgm:t>
        <a:bodyPr/>
        <a:lstStyle/>
        <a:p>
          <a:endParaRPr lang="en-US"/>
        </a:p>
      </dgm:t>
    </dgm:pt>
    <dgm:pt modelId="{6FCFD587-7A44-4EA3-8A7C-3DD6F6EE8237}" type="sibTrans" cxnId="{427CC4E7-DC03-4A0C-A8E7-AFF3E91C0ABB}">
      <dgm:prSet phldrT="1" phldr="0"/>
      <dgm:spPr/>
      <dgm:t>
        <a:bodyPr/>
        <a:lstStyle/>
        <a:p>
          <a:r>
            <a:rPr lang="en-US"/>
            <a:t>1</a:t>
          </a:r>
          <a:endParaRPr lang="en-US" dirty="0"/>
        </a:p>
      </dgm:t>
    </dgm:pt>
    <dgm:pt modelId="{EAB9EBBD-926B-4AA6-B66A-11ACDC73B8B1}">
      <dgm:prSet/>
      <dgm:spPr/>
      <dgm:t>
        <a:bodyPr/>
        <a:lstStyle/>
        <a:p>
          <a:r>
            <a:rPr lang="en-US"/>
            <a:t>Your temperature will be check before entry to the sanctuary or social hall.</a:t>
          </a:r>
        </a:p>
      </dgm:t>
    </dgm:pt>
    <dgm:pt modelId="{7E59B096-9CBD-4E21-B4F3-739C978435D9}" type="parTrans" cxnId="{EA008170-04CA-4ED7-BB68-E9A0722D2CC7}">
      <dgm:prSet/>
      <dgm:spPr/>
      <dgm:t>
        <a:bodyPr/>
        <a:lstStyle/>
        <a:p>
          <a:endParaRPr lang="en-US"/>
        </a:p>
      </dgm:t>
    </dgm:pt>
    <dgm:pt modelId="{9C418510-2984-44BE-A0BC-A4A458016E04}" type="sibTrans" cxnId="{EA008170-04CA-4ED7-BB68-E9A0722D2CC7}">
      <dgm:prSet phldrT="2" phldr="0"/>
      <dgm:spPr/>
      <dgm:t>
        <a:bodyPr/>
        <a:lstStyle/>
        <a:p>
          <a:r>
            <a:rPr lang="en-US"/>
            <a:t>2</a:t>
          </a:r>
          <a:endParaRPr lang="en-US" dirty="0"/>
        </a:p>
      </dgm:t>
    </dgm:pt>
    <dgm:pt modelId="{D9274543-5E74-40E2-8790-BEB6B53AC670}">
      <dgm:prSet/>
      <dgm:spPr/>
      <dgm:t>
        <a:bodyPr/>
        <a:lstStyle/>
        <a:p>
          <a:r>
            <a:rPr lang="en-US"/>
            <a:t>Don’t take your temperature within 30 minutes of exercise or taking medication such as Tylenol.</a:t>
          </a:r>
        </a:p>
      </dgm:t>
    </dgm:pt>
    <dgm:pt modelId="{9FA5E4A2-D1FC-411B-B112-52E982B673D3}" type="parTrans" cxnId="{AE5BEC0D-300A-443C-B213-864628CF2598}">
      <dgm:prSet/>
      <dgm:spPr/>
      <dgm:t>
        <a:bodyPr/>
        <a:lstStyle/>
        <a:p>
          <a:endParaRPr lang="en-US"/>
        </a:p>
      </dgm:t>
    </dgm:pt>
    <dgm:pt modelId="{EAE37891-40BC-433C-834D-5F8046B13018}" type="sibTrans" cxnId="{AE5BEC0D-300A-443C-B213-864628CF2598}">
      <dgm:prSet phldrT="3" phldr="0"/>
      <dgm:spPr/>
      <dgm:t>
        <a:bodyPr/>
        <a:lstStyle/>
        <a:p>
          <a:r>
            <a:rPr lang="en-US"/>
            <a:t>3</a:t>
          </a:r>
          <a:endParaRPr lang="en-US" dirty="0"/>
        </a:p>
      </dgm:t>
    </dgm:pt>
    <dgm:pt modelId="{E40E74BA-163C-4324-93C6-5D81E3755AE0}">
      <dgm:prSet/>
      <dgm:spPr/>
      <dgm:t>
        <a:bodyPr/>
        <a:lstStyle/>
        <a:p>
          <a:r>
            <a:rPr lang="en-US"/>
            <a:t>Watch also for shortness of breath, loss of taste, and persistent wet or dry cough, sore throat and diarrhea.</a:t>
          </a:r>
        </a:p>
      </dgm:t>
    </dgm:pt>
    <dgm:pt modelId="{B7C642F0-53E3-4045-A289-D1BC76CBDA38}" type="parTrans" cxnId="{CA1623EF-7774-4CC4-8FE8-3B0093F5F70A}">
      <dgm:prSet/>
      <dgm:spPr/>
      <dgm:t>
        <a:bodyPr/>
        <a:lstStyle/>
        <a:p>
          <a:endParaRPr lang="en-US"/>
        </a:p>
      </dgm:t>
    </dgm:pt>
    <dgm:pt modelId="{274FA502-AFF7-40E5-AD4C-B8F633025C26}" type="sibTrans" cxnId="{CA1623EF-7774-4CC4-8FE8-3B0093F5F70A}">
      <dgm:prSet phldrT="4" phldr="0"/>
      <dgm:spPr/>
      <dgm:t>
        <a:bodyPr/>
        <a:lstStyle/>
        <a:p>
          <a:r>
            <a:rPr lang="en-US"/>
            <a:t>4</a:t>
          </a:r>
          <a:endParaRPr lang="en-US" dirty="0"/>
        </a:p>
      </dgm:t>
    </dgm:pt>
    <dgm:pt modelId="{B87F3F96-9FA0-42D0-979D-5409BDDB5BD5}">
      <dgm:prSet/>
      <dgm:spPr/>
      <dgm:t>
        <a:bodyPr/>
        <a:lstStyle/>
        <a:p>
          <a:r>
            <a:rPr lang="en-US" dirty="0"/>
            <a:t>Contact your medical provider and or go to an emergency room especially for shortness of breath. </a:t>
          </a:r>
        </a:p>
      </dgm:t>
    </dgm:pt>
    <dgm:pt modelId="{23B8B1A2-4C14-4881-924B-DE36A9E4DB6A}" type="parTrans" cxnId="{DB4AD9D8-1DBD-424E-BABF-7F033CCC5DA1}">
      <dgm:prSet/>
      <dgm:spPr/>
      <dgm:t>
        <a:bodyPr/>
        <a:lstStyle/>
        <a:p>
          <a:endParaRPr lang="en-US"/>
        </a:p>
      </dgm:t>
    </dgm:pt>
    <dgm:pt modelId="{0BE974D0-296C-4493-B651-35BBFC1D685E}" type="sibTrans" cxnId="{DB4AD9D8-1DBD-424E-BABF-7F033CCC5DA1}">
      <dgm:prSet phldrT="5" phldr="0"/>
      <dgm:spPr/>
      <dgm:t>
        <a:bodyPr/>
        <a:lstStyle/>
        <a:p>
          <a:r>
            <a:rPr lang="en-US"/>
            <a:t>5</a:t>
          </a:r>
          <a:endParaRPr lang="en-US" dirty="0"/>
        </a:p>
      </dgm:t>
    </dgm:pt>
    <dgm:pt modelId="{7B53B72F-3F1B-496F-8117-5F1AEBF24619}" type="pres">
      <dgm:prSet presAssocID="{E46AABBF-180C-4222-99B1-F212803BE842}" presName="Name0" presStyleCnt="0">
        <dgm:presLayoutVars>
          <dgm:animLvl val="lvl"/>
          <dgm:resizeHandles val="exact"/>
        </dgm:presLayoutVars>
      </dgm:prSet>
      <dgm:spPr/>
    </dgm:pt>
    <dgm:pt modelId="{FADB5B55-2337-41A0-A6DB-62DFFF35D280}" type="pres">
      <dgm:prSet presAssocID="{9E234DFA-3009-4EEE-953A-EFC9027B1C20}" presName="compositeNode" presStyleCnt="0">
        <dgm:presLayoutVars>
          <dgm:bulletEnabled val="1"/>
        </dgm:presLayoutVars>
      </dgm:prSet>
      <dgm:spPr/>
    </dgm:pt>
    <dgm:pt modelId="{8C505157-47B8-4385-BE4D-7E5C3570C8B0}" type="pres">
      <dgm:prSet presAssocID="{9E234DFA-3009-4EEE-953A-EFC9027B1C20}" presName="bgRect" presStyleLbl="bgAccFollowNode1" presStyleIdx="0" presStyleCnt="5"/>
      <dgm:spPr/>
    </dgm:pt>
    <dgm:pt modelId="{8E256144-473E-4054-8F81-9C8D2AA8E59A}" type="pres">
      <dgm:prSet presAssocID="{6FCFD587-7A44-4EA3-8A7C-3DD6F6EE8237}" presName="sibTransNodeCircle" presStyleLbl="alignNode1" presStyleIdx="0" presStyleCnt="10">
        <dgm:presLayoutVars>
          <dgm:chMax val="0"/>
          <dgm:bulletEnabled/>
        </dgm:presLayoutVars>
      </dgm:prSet>
      <dgm:spPr/>
    </dgm:pt>
    <dgm:pt modelId="{4D905724-42E0-408F-9C0F-8232118D9024}" type="pres">
      <dgm:prSet presAssocID="{9E234DFA-3009-4EEE-953A-EFC9027B1C20}" presName="bottomLine" presStyleLbl="alignNode1" presStyleIdx="1" presStyleCnt="10">
        <dgm:presLayoutVars/>
      </dgm:prSet>
      <dgm:spPr/>
    </dgm:pt>
    <dgm:pt modelId="{4E0F8343-CFFF-4156-96D0-4B3ECA9E7DE1}" type="pres">
      <dgm:prSet presAssocID="{9E234DFA-3009-4EEE-953A-EFC9027B1C20}" presName="nodeText" presStyleLbl="bgAccFollowNode1" presStyleIdx="0" presStyleCnt="5">
        <dgm:presLayoutVars>
          <dgm:bulletEnabled val="1"/>
        </dgm:presLayoutVars>
      </dgm:prSet>
      <dgm:spPr/>
    </dgm:pt>
    <dgm:pt modelId="{E1D2EE99-0D7A-4B72-AF23-7EFB0F705B89}" type="pres">
      <dgm:prSet presAssocID="{6FCFD587-7A44-4EA3-8A7C-3DD6F6EE8237}" presName="sibTrans" presStyleCnt="0"/>
      <dgm:spPr/>
    </dgm:pt>
    <dgm:pt modelId="{8D441EDC-9B13-434B-9253-C8D3D34E0C24}" type="pres">
      <dgm:prSet presAssocID="{EAB9EBBD-926B-4AA6-B66A-11ACDC73B8B1}" presName="compositeNode" presStyleCnt="0">
        <dgm:presLayoutVars>
          <dgm:bulletEnabled val="1"/>
        </dgm:presLayoutVars>
      </dgm:prSet>
      <dgm:spPr/>
    </dgm:pt>
    <dgm:pt modelId="{93A4C6FA-1F25-43AE-A192-AA508200905D}" type="pres">
      <dgm:prSet presAssocID="{EAB9EBBD-926B-4AA6-B66A-11ACDC73B8B1}" presName="bgRect" presStyleLbl="bgAccFollowNode1" presStyleIdx="1" presStyleCnt="5"/>
      <dgm:spPr/>
    </dgm:pt>
    <dgm:pt modelId="{516447D9-E588-42ED-96CB-D2920E99273F}" type="pres">
      <dgm:prSet presAssocID="{9C418510-2984-44BE-A0BC-A4A458016E04}" presName="sibTransNodeCircle" presStyleLbl="alignNode1" presStyleIdx="2" presStyleCnt="10">
        <dgm:presLayoutVars>
          <dgm:chMax val="0"/>
          <dgm:bulletEnabled/>
        </dgm:presLayoutVars>
      </dgm:prSet>
      <dgm:spPr/>
    </dgm:pt>
    <dgm:pt modelId="{A256F818-0B91-4877-8190-AB62604549C6}" type="pres">
      <dgm:prSet presAssocID="{EAB9EBBD-926B-4AA6-B66A-11ACDC73B8B1}" presName="bottomLine" presStyleLbl="alignNode1" presStyleIdx="3" presStyleCnt="10">
        <dgm:presLayoutVars/>
      </dgm:prSet>
      <dgm:spPr/>
    </dgm:pt>
    <dgm:pt modelId="{072D4901-199E-459C-B868-273B35B27712}" type="pres">
      <dgm:prSet presAssocID="{EAB9EBBD-926B-4AA6-B66A-11ACDC73B8B1}" presName="nodeText" presStyleLbl="bgAccFollowNode1" presStyleIdx="1" presStyleCnt="5">
        <dgm:presLayoutVars>
          <dgm:bulletEnabled val="1"/>
        </dgm:presLayoutVars>
      </dgm:prSet>
      <dgm:spPr/>
    </dgm:pt>
    <dgm:pt modelId="{5C420C98-5235-4532-911D-393A05041C44}" type="pres">
      <dgm:prSet presAssocID="{9C418510-2984-44BE-A0BC-A4A458016E04}" presName="sibTrans" presStyleCnt="0"/>
      <dgm:spPr/>
    </dgm:pt>
    <dgm:pt modelId="{CA56A9D6-B1A8-4053-A47F-C9DA761A4E7F}" type="pres">
      <dgm:prSet presAssocID="{D9274543-5E74-40E2-8790-BEB6B53AC670}" presName="compositeNode" presStyleCnt="0">
        <dgm:presLayoutVars>
          <dgm:bulletEnabled val="1"/>
        </dgm:presLayoutVars>
      </dgm:prSet>
      <dgm:spPr/>
    </dgm:pt>
    <dgm:pt modelId="{BFFEAC80-9080-4A35-AE24-0946A135E63B}" type="pres">
      <dgm:prSet presAssocID="{D9274543-5E74-40E2-8790-BEB6B53AC670}" presName="bgRect" presStyleLbl="bgAccFollowNode1" presStyleIdx="2" presStyleCnt="5"/>
      <dgm:spPr/>
    </dgm:pt>
    <dgm:pt modelId="{46F399B7-CA02-48D2-93E8-571ABCFB5218}" type="pres">
      <dgm:prSet presAssocID="{EAE37891-40BC-433C-834D-5F8046B13018}" presName="sibTransNodeCircle" presStyleLbl="alignNode1" presStyleIdx="4" presStyleCnt="10">
        <dgm:presLayoutVars>
          <dgm:chMax val="0"/>
          <dgm:bulletEnabled/>
        </dgm:presLayoutVars>
      </dgm:prSet>
      <dgm:spPr/>
    </dgm:pt>
    <dgm:pt modelId="{5AA202B8-8171-49C3-BC58-4E5A1F2449A5}" type="pres">
      <dgm:prSet presAssocID="{D9274543-5E74-40E2-8790-BEB6B53AC670}" presName="bottomLine" presStyleLbl="alignNode1" presStyleIdx="5" presStyleCnt="10">
        <dgm:presLayoutVars/>
      </dgm:prSet>
      <dgm:spPr/>
    </dgm:pt>
    <dgm:pt modelId="{F2A1AD01-FB86-4E20-A608-AA86EAAB0ED5}" type="pres">
      <dgm:prSet presAssocID="{D9274543-5E74-40E2-8790-BEB6B53AC670}" presName="nodeText" presStyleLbl="bgAccFollowNode1" presStyleIdx="2" presStyleCnt="5">
        <dgm:presLayoutVars>
          <dgm:bulletEnabled val="1"/>
        </dgm:presLayoutVars>
      </dgm:prSet>
      <dgm:spPr/>
    </dgm:pt>
    <dgm:pt modelId="{BC50066B-179E-4999-AA15-3B10EA0E8F2E}" type="pres">
      <dgm:prSet presAssocID="{EAE37891-40BC-433C-834D-5F8046B13018}" presName="sibTrans" presStyleCnt="0"/>
      <dgm:spPr/>
    </dgm:pt>
    <dgm:pt modelId="{EAAF9E02-CD75-4DF5-AC36-739C93D9CFD6}" type="pres">
      <dgm:prSet presAssocID="{E40E74BA-163C-4324-93C6-5D81E3755AE0}" presName="compositeNode" presStyleCnt="0">
        <dgm:presLayoutVars>
          <dgm:bulletEnabled val="1"/>
        </dgm:presLayoutVars>
      </dgm:prSet>
      <dgm:spPr/>
    </dgm:pt>
    <dgm:pt modelId="{59C9AAF8-E667-47A9-AAD0-F00C661E1401}" type="pres">
      <dgm:prSet presAssocID="{E40E74BA-163C-4324-93C6-5D81E3755AE0}" presName="bgRect" presStyleLbl="bgAccFollowNode1" presStyleIdx="3" presStyleCnt="5"/>
      <dgm:spPr/>
    </dgm:pt>
    <dgm:pt modelId="{01EA34B4-2758-4B3E-BAD7-B1BA76AB6A6B}" type="pres">
      <dgm:prSet presAssocID="{274FA502-AFF7-40E5-AD4C-B8F633025C26}" presName="sibTransNodeCircle" presStyleLbl="alignNode1" presStyleIdx="6" presStyleCnt="10">
        <dgm:presLayoutVars>
          <dgm:chMax val="0"/>
          <dgm:bulletEnabled/>
        </dgm:presLayoutVars>
      </dgm:prSet>
      <dgm:spPr/>
    </dgm:pt>
    <dgm:pt modelId="{53446428-A0D2-484B-AC38-DFF3F7A769F2}" type="pres">
      <dgm:prSet presAssocID="{E40E74BA-163C-4324-93C6-5D81E3755AE0}" presName="bottomLine" presStyleLbl="alignNode1" presStyleIdx="7" presStyleCnt="10">
        <dgm:presLayoutVars/>
      </dgm:prSet>
      <dgm:spPr/>
    </dgm:pt>
    <dgm:pt modelId="{7C8CD1DD-7D27-4803-903F-C0335BC31BBC}" type="pres">
      <dgm:prSet presAssocID="{E40E74BA-163C-4324-93C6-5D81E3755AE0}" presName="nodeText" presStyleLbl="bgAccFollowNode1" presStyleIdx="3" presStyleCnt="5">
        <dgm:presLayoutVars>
          <dgm:bulletEnabled val="1"/>
        </dgm:presLayoutVars>
      </dgm:prSet>
      <dgm:spPr/>
    </dgm:pt>
    <dgm:pt modelId="{1C6698A7-5350-462F-999F-90F783E37C02}" type="pres">
      <dgm:prSet presAssocID="{274FA502-AFF7-40E5-AD4C-B8F633025C26}" presName="sibTrans" presStyleCnt="0"/>
      <dgm:spPr/>
    </dgm:pt>
    <dgm:pt modelId="{25F79309-0624-4EAD-8607-BA2924EAE598}" type="pres">
      <dgm:prSet presAssocID="{B87F3F96-9FA0-42D0-979D-5409BDDB5BD5}" presName="compositeNode" presStyleCnt="0">
        <dgm:presLayoutVars>
          <dgm:bulletEnabled val="1"/>
        </dgm:presLayoutVars>
      </dgm:prSet>
      <dgm:spPr/>
    </dgm:pt>
    <dgm:pt modelId="{E4EA286F-0688-47F8-A66B-648DA87AF647}" type="pres">
      <dgm:prSet presAssocID="{B87F3F96-9FA0-42D0-979D-5409BDDB5BD5}" presName="bgRect" presStyleLbl="bgAccFollowNode1" presStyleIdx="4" presStyleCnt="5"/>
      <dgm:spPr/>
    </dgm:pt>
    <dgm:pt modelId="{F9FF158E-51EA-4277-A035-133D0F2AE343}" type="pres">
      <dgm:prSet presAssocID="{0BE974D0-296C-4493-B651-35BBFC1D685E}" presName="sibTransNodeCircle" presStyleLbl="alignNode1" presStyleIdx="8" presStyleCnt="10">
        <dgm:presLayoutVars>
          <dgm:chMax val="0"/>
          <dgm:bulletEnabled/>
        </dgm:presLayoutVars>
      </dgm:prSet>
      <dgm:spPr/>
    </dgm:pt>
    <dgm:pt modelId="{53820F87-6793-4D4F-A9F6-7213458C01F1}" type="pres">
      <dgm:prSet presAssocID="{B87F3F96-9FA0-42D0-979D-5409BDDB5BD5}" presName="bottomLine" presStyleLbl="alignNode1" presStyleIdx="9" presStyleCnt="10">
        <dgm:presLayoutVars/>
      </dgm:prSet>
      <dgm:spPr/>
    </dgm:pt>
    <dgm:pt modelId="{5A1156A1-D864-40A5-8A6B-B2EF94C6ABE9}" type="pres">
      <dgm:prSet presAssocID="{B87F3F96-9FA0-42D0-979D-5409BDDB5BD5}" presName="nodeText" presStyleLbl="bgAccFollowNode1" presStyleIdx="4" presStyleCnt="5">
        <dgm:presLayoutVars>
          <dgm:bulletEnabled val="1"/>
        </dgm:presLayoutVars>
      </dgm:prSet>
      <dgm:spPr/>
    </dgm:pt>
  </dgm:ptLst>
  <dgm:cxnLst>
    <dgm:cxn modelId="{DF777C05-3166-42E5-A598-D7B83DBAA481}" type="presOf" srcId="{E40E74BA-163C-4324-93C6-5D81E3755AE0}" destId="{59C9AAF8-E667-47A9-AAD0-F00C661E1401}" srcOrd="0" destOrd="0" presId="urn:microsoft.com/office/officeart/2016/7/layout/BasicLinearProcessNumbered"/>
    <dgm:cxn modelId="{AE5BEC0D-300A-443C-B213-864628CF2598}" srcId="{E46AABBF-180C-4222-99B1-F212803BE842}" destId="{D9274543-5E74-40E2-8790-BEB6B53AC670}" srcOrd="2" destOrd="0" parTransId="{9FA5E4A2-D1FC-411B-B112-52E982B673D3}" sibTransId="{EAE37891-40BC-433C-834D-5F8046B13018}"/>
    <dgm:cxn modelId="{556C7411-77ED-41AB-BBBB-631A63115A4C}" type="presOf" srcId="{EAB9EBBD-926B-4AA6-B66A-11ACDC73B8B1}" destId="{93A4C6FA-1F25-43AE-A192-AA508200905D}" srcOrd="0" destOrd="0" presId="urn:microsoft.com/office/officeart/2016/7/layout/BasicLinearProcessNumbered"/>
    <dgm:cxn modelId="{0E450B2E-B3C6-4C49-9609-AE3A00289870}" type="presOf" srcId="{B87F3F96-9FA0-42D0-979D-5409BDDB5BD5}" destId="{5A1156A1-D864-40A5-8A6B-B2EF94C6ABE9}" srcOrd="1" destOrd="0" presId="urn:microsoft.com/office/officeart/2016/7/layout/BasicLinearProcessNumbered"/>
    <dgm:cxn modelId="{7FED973A-4761-4035-BAC7-E07293B260B3}" type="presOf" srcId="{9E234DFA-3009-4EEE-953A-EFC9027B1C20}" destId="{8C505157-47B8-4385-BE4D-7E5C3570C8B0}" srcOrd="0" destOrd="0" presId="urn:microsoft.com/office/officeart/2016/7/layout/BasicLinearProcessNumbered"/>
    <dgm:cxn modelId="{637B3150-B06C-4082-BF53-6487DD5F142C}" type="presOf" srcId="{D9274543-5E74-40E2-8790-BEB6B53AC670}" destId="{F2A1AD01-FB86-4E20-A608-AA86EAAB0ED5}" srcOrd="1" destOrd="0" presId="urn:microsoft.com/office/officeart/2016/7/layout/BasicLinearProcessNumbered"/>
    <dgm:cxn modelId="{BC5C8059-A7C5-463E-A43C-A308086301BD}" type="presOf" srcId="{9C418510-2984-44BE-A0BC-A4A458016E04}" destId="{516447D9-E588-42ED-96CB-D2920E99273F}" srcOrd="0" destOrd="0" presId="urn:microsoft.com/office/officeart/2016/7/layout/BasicLinearProcessNumbered"/>
    <dgm:cxn modelId="{944F3962-EE5F-43E2-A4B4-7D44E20A723D}" type="presOf" srcId="{274FA502-AFF7-40E5-AD4C-B8F633025C26}" destId="{01EA34B4-2758-4B3E-BAD7-B1BA76AB6A6B}" srcOrd="0" destOrd="0" presId="urn:microsoft.com/office/officeart/2016/7/layout/BasicLinearProcessNumbered"/>
    <dgm:cxn modelId="{D0A0F36D-7F41-4E89-8C32-F28A4538AC93}" type="presOf" srcId="{D9274543-5E74-40E2-8790-BEB6B53AC670}" destId="{BFFEAC80-9080-4A35-AE24-0946A135E63B}" srcOrd="0" destOrd="0" presId="urn:microsoft.com/office/officeart/2016/7/layout/BasicLinearProcessNumbered"/>
    <dgm:cxn modelId="{EA008170-04CA-4ED7-BB68-E9A0722D2CC7}" srcId="{E46AABBF-180C-4222-99B1-F212803BE842}" destId="{EAB9EBBD-926B-4AA6-B66A-11ACDC73B8B1}" srcOrd="1" destOrd="0" parTransId="{7E59B096-9CBD-4E21-B4F3-739C978435D9}" sibTransId="{9C418510-2984-44BE-A0BC-A4A458016E04}"/>
    <dgm:cxn modelId="{E42D6274-7FF5-4332-8864-7B010875F4EE}" type="presOf" srcId="{EAB9EBBD-926B-4AA6-B66A-11ACDC73B8B1}" destId="{072D4901-199E-459C-B868-273B35B27712}" srcOrd="1" destOrd="0" presId="urn:microsoft.com/office/officeart/2016/7/layout/BasicLinearProcessNumbered"/>
    <dgm:cxn modelId="{1E1CF47F-FCA7-4E91-878A-732659BBC803}" type="presOf" srcId="{0BE974D0-296C-4493-B651-35BBFC1D685E}" destId="{F9FF158E-51EA-4277-A035-133D0F2AE343}" srcOrd="0" destOrd="0" presId="urn:microsoft.com/office/officeart/2016/7/layout/BasicLinearProcessNumbered"/>
    <dgm:cxn modelId="{0D143C85-B321-4F07-AE5F-83B174554255}" type="presOf" srcId="{E40E74BA-163C-4324-93C6-5D81E3755AE0}" destId="{7C8CD1DD-7D27-4803-903F-C0335BC31BBC}" srcOrd="1" destOrd="0" presId="urn:microsoft.com/office/officeart/2016/7/layout/BasicLinearProcessNumbered"/>
    <dgm:cxn modelId="{57435086-A1D8-4D0D-B6EC-608158707EE8}" type="presOf" srcId="{9E234DFA-3009-4EEE-953A-EFC9027B1C20}" destId="{4E0F8343-CFFF-4156-96D0-4B3ECA9E7DE1}" srcOrd="1" destOrd="0" presId="urn:microsoft.com/office/officeart/2016/7/layout/BasicLinearProcessNumbered"/>
    <dgm:cxn modelId="{C4F3DF93-A98B-4012-B307-C0454FCA1ECF}" type="presOf" srcId="{EAE37891-40BC-433C-834D-5F8046B13018}" destId="{46F399B7-CA02-48D2-93E8-571ABCFB5218}" srcOrd="0" destOrd="0" presId="urn:microsoft.com/office/officeart/2016/7/layout/BasicLinearProcessNumbered"/>
    <dgm:cxn modelId="{169B639E-AF30-4B69-872E-30B2240CD627}" type="presOf" srcId="{B87F3F96-9FA0-42D0-979D-5409BDDB5BD5}" destId="{E4EA286F-0688-47F8-A66B-648DA87AF647}" srcOrd="0" destOrd="0" presId="urn:microsoft.com/office/officeart/2016/7/layout/BasicLinearProcessNumbered"/>
    <dgm:cxn modelId="{F969E6A0-6BBE-4691-9040-2752DBC68790}" type="presOf" srcId="{E46AABBF-180C-4222-99B1-F212803BE842}" destId="{7B53B72F-3F1B-496F-8117-5F1AEBF24619}" srcOrd="0" destOrd="0" presId="urn:microsoft.com/office/officeart/2016/7/layout/BasicLinearProcessNumbered"/>
    <dgm:cxn modelId="{8491BBA7-8C67-4618-BF19-499309196C4B}" type="presOf" srcId="{6FCFD587-7A44-4EA3-8A7C-3DD6F6EE8237}" destId="{8E256144-473E-4054-8F81-9C8D2AA8E59A}" srcOrd="0" destOrd="0" presId="urn:microsoft.com/office/officeart/2016/7/layout/BasicLinearProcessNumbered"/>
    <dgm:cxn modelId="{DB4AD9D8-1DBD-424E-BABF-7F033CCC5DA1}" srcId="{E46AABBF-180C-4222-99B1-F212803BE842}" destId="{B87F3F96-9FA0-42D0-979D-5409BDDB5BD5}" srcOrd="4" destOrd="0" parTransId="{23B8B1A2-4C14-4881-924B-DE36A9E4DB6A}" sibTransId="{0BE974D0-296C-4493-B651-35BBFC1D685E}"/>
    <dgm:cxn modelId="{427CC4E7-DC03-4A0C-A8E7-AFF3E91C0ABB}" srcId="{E46AABBF-180C-4222-99B1-F212803BE842}" destId="{9E234DFA-3009-4EEE-953A-EFC9027B1C20}" srcOrd="0" destOrd="0" parTransId="{C16C8A2D-C019-4914-A283-F9C1A91ECC75}" sibTransId="{6FCFD587-7A44-4EA3-8A7C-3DD6F6EE8237}"/>
    <dgm:cxn modelId="{CA1623EF-7774-4CC4-8FE8-3B0093F5F70A}" srcId="{E46AABBF-180C-4222-99B1-F212803BE842}" destId="{E40E74BA-163C-4324-93C6-5D81E3755AE0}" srcOrd="3" destOrd="0" parTransId="{B7C642F0-53E3-4045-A289-D1BC76CBDA38}" sibTransId="{274FA502-AFF7-40E5-AD4C-B8F633025C26}"/>
    <dgm:cxn modelId="{31B99428-4D42-4AEE-88B2-6C5F72B5BA89}" type="presParOf" srcId="{7B53B72F-3F1B-496F-8117-5F1AEBF24619}" destId="{FADB5B55-2337-41A0-A6DB-62DFFF35D280}" srcOrd="0" destOrd="0" presId="urn:microsoft.com/office/officeart/2016/7/layout/BasicLinearProcessNumbered"/>
    <dgm:cxn modelId="{B45A7221-AC8C-41EC-8211-60E1ABE4FC50}" type="presParOf" srcId="{FADB5B55-2337-41A0-A6DB-62DFFF35D280}" destId="{8C505157-47B8-4385-BE4D-7E5C3570C8B0}" srcOrd="0" destOrd="0" presId="urn:microsoft.com/office/officeart/2016/7/layout/BasicLinearProcessNumbered"/>
    <dgm:cxn modelId="{3187F6C9-5FC3-45D9-993C-5BF68C2AEE3A}" type="presParOf" srcId="{FADB5B55-2337-41A0-A6DB-62DFFF35D280}" destId="{8E256144-473E-4054-8F81-9C8D2AA8E59A}" srcOrd="1" destOrd="0" presId="urn:microsoft.com/office/officeart/2016/7/layout/BasicLinearProcessNumbered"/>
    <dgm:cxn modelId="{0BAFDFA8-40DE-4533-BE7D-735BC914B944}" type="presParOf" srcId="{FADB5B55-2337-41A0-A6DB-62DFFF35D280}" destId="{4D905724-42E0-408F-9C0F-8232118D9024}" srcOrd="2" destOrd="0" presId="urn:microsoft.com/office/officeart/2016/7/layout/BasicLinearProcessNumbered"/>
    <dgm:cxn modelId="{5C31D762-45B0-4816-AC8D-BF7FF72661B9}" type="presParOf" srcId="{FADB5B55-2337-41A0-A6DB-62DFFF35D280}" destId="{4E0F8343-CFFF-4156-96D0-4B3ECA9E7DE1}" srcOrd="3" destOrd="0" presId="urn:microsoft.com/office/officeart/2016/7/layout/BasicLinearProcessNumbered"/>
    <dgm:cxn modelId="{EC952982-8915-4253-A643-6F0FD6A0FC20}" type="presParOf" srcId="{7B53B72F-3F1B-496F-8117-5F1AEBF24619}" destId="{E1D2EE99-0D7A-4B72-AF23-7EFB0F705B89}" srcOrd="1" destOrd="0" presId="urn:microsoft.com/office/officeart/2016/7/layout/BasicLinearProcessNumbered"/>
    <dgm:cxn modelId="{2D819781-4CB9-4A90-88E7-F8E3FB286BC0}" type="presParOf" srcId="{7B53B72F-3F1B-496F-8117-5F1AEBF24619}" destId="{8D441EDC-9B13-434B-9253-C8D3D34E0C24}" srcOrd="2" destOrd="0" presId="urn:microsoft.com/office/officeart/2016/7/layout/BasicLinearProcessNumbered"/>
    <dgm:cxn modelId="{150DE083-37CA-405F-BFCA-0C18ED548BA2}" type="presParOf" srcId="{8D441EDC-9B13-434B-9253-C8D3D34E0C24}" destId="{93A4C6FA-1F25-43AE-A192-AA508200905D}" srcOrd="0" destOrd="0" presId="urn:microsoft.com/office/officeart/2016/7/layout/BasicLinearProcessNumbered"/>
    <dgm:cxn modelId="{A47CEEF9-855C-4946-8463-EFF6513773C3}" type="presParOf" srcId="{8D441EDC-9B13-434B-9253-C8D3D34E0C24}" destId="{516447D9-E588-42ED-96CB-D2920E99273F}" srcOrd="1" destOrd="0" presId="urn:microsoft.com/office/officeart/2016/7/layout/BasicLinearProcessNumbered"/>
    <dgm:cxn modelId="{E927CA89-611A-42F2-99D0-483AE1D2E351}" type="presParOf" srcId="{8D441EDC-9B13-434B-9253-C8D3D34E0C24}" destId="{A256F818-0B91-4877-8190-AB62604549C6}" srcOrd="2" destOrd="0" presId="urn:microsoft.com/office/officeart/2016/7/layout/BasicLinearProcessNumbered"/>
    <dgm:cxn modelId="{C5D6A793-4026-4293-937F-925665E9BB6D}" type="presParOf" srcId="{8D441EDC-9B13-434B-9253-C8D3D34E0C24}" destId="{072D4901-199E-459C-B868-273B35B27712}" srcOrd="3" destOrd="0" presId="urn:microsoft.com/office/officeart/2016/7/layout/BasicLinearProcessNumbered"/>
    <dgm:cxn modelId="{B836992C-4BEF-42DD-AB25-E50C786FCEC9}" type="presParOf" srcId="{7B53B72F-3F1B-496F-8117-5F1AEBF24619}" destId="{5C420C98-5235-4532-911D-393A05041C44}" srcOrd="3" destOrd="0" presId="urn:microsoft.com/office/officeart/2016/7/layout/BasicLinearProcessNumbered"/>
    <dgm:cxn modelId="{D87DBC99-FE71-4C37-A75B-B4F44224A35D}" type="presParOf" srcId="{7B53B72F-3F1B-496F-8117-5F1AEBF24619}" destId="{CA56A9D6-B1A8-4053-A47F-C9DA761A4E7F}" srcOrd="4" destOrd="0" presId="urn:microsoft.com/office/officeart/2016/7/layout/BasicLinearProcessNumbered"/>
    <dgm:cxn modelId="{FFE1D1DF-7E06-4110-8002-6BFAEFE42C11}" type="presParOf" srcId="{CA56A9D6-B1A8-4053-A47F-C9DA761A4E7F}" destId="{BFFEAC80-9080-4A35-AE24-0946A135E63B}" srcOrd="0" destOrd="0" presId="urn:microsoft.com/office/officeart/2016/7/layout/BasicLinearProcessNumbered"/>
    <dgm:cxn modelId="{DC6D40B2-F151-4539-B2E2-D8237AAFCFDC}" type="presParOf" srcId="{CA56A9D6-B1A8-4053-A47F-C9DA761A4E7F}" destId="{46F399B7-CA02-48D2-93E8-571ABCFB5218}" srcOrd="1" destOrd="0" presId="urn:microsoft.com/office/officeart/2016/7/layout/BasicLinearProcessNumbered"/>
    <dgm:cxn modelId="{3BF779D5-D9A8-407F-BAC8-9F9A300D0AF1}" type="presParOf" srcId="{CA56A9D6-B1A8-4053-A47F-C9DA761A4E7F}" destId="{5AA202B8-8171-49C3-BC58-4E5A1F2449A5}" srcOrd="2" destOrd="0" presId="urn:microsoft.com/office/officeart/2016/7/layout/BasicLinearProcessNumbered"/>
    <dgm:cxn modelId="{52E33888-50EB-4AB1-A742-FF4C03C315B5}" type="presParOf" srcId="{CA56A9D6-B1A8-4053-A47F-C9DA761A4E7F}" destId="{F2A1AD01-FB86-4E20-A608-AA86EAAB0ED5}" srcOrd="3" destOrd="0" presId="urn:microsoft.com/office/officeart/2016/7/layout/BasicLinearProcessNumbered"/>
    <dgm:cxn modelId="{96F7A74D-7813-4125-83EB-5BD600C02864}" type="presParOf" srcId="{7B53B72F-3F1B-496F-8117-5F1AEBF24619}" destId="{BC50066B-179E-4999-AA15-3B10EA0E8F2E}" srcOrd="5" destOrd="0" presId="urn:microsoft.com/office/officeart/2016/7/layout/BasicLinearProcessNumbered"/>
    <dgm:cxn modelId="{9F6F0C1B-E017-41B5-B03E-0432DD48A8FC}" type="presParOf" srcId="{7B53B72F-3F1B-496F-8117-5F1AEBF24619}" destId="{EAAF9E02-CD75-4DF5-AC36-739C93D9CFD6}" srcOrd="6" destOrd="0" presId="urn:microsoft.com/office/officeart/2016/7/layout/BasicLinearProcessNumbered"/>
    <dgm:cxn modelId="{8985BE66-5E09-4A34-B7F9-8847AC8DAD66}" type="presParOf" srcId="{EAAF9E02-CD75-4DF5-AC36-739C93D9CFD6}" destId="{59C9AAF8-E667-47A9-AAD0-F00C661E1401}" srcOrd="0" destOrd="0" presId="urn:microsoft.com/office/officeart/2016/7/layout/BasicLinearProcessNumbered"/>
    <dgm:cxn modelId="{F39E65D2-3F7E-4B3E-A680-EACBFE0A661F}" type="presParOf" srcId="{EAAF9E02-CD75-4DF5-AC36-739C93D9CFD6}" destId="{01EA34B4-2758-4B3E-BAD7-B1BA76AB6A6B}" srcOrd="1" destOrd="0" presId="urn:microsoft.com/office/officeart/2016/7/layout/BasicLinearProcessNumbered"/>
    <dgm:cxn modelId="{292A3A09-45FF-4FB2-B7F1-769E30E9144D}" type="presParOf" srcId="{EAAF9E02-CD75-4DF5-AC36-739C93D9CFD6}" destId="{53446428-A0D2-484B-AC38-DFF3F7A769F2}" srcOrd="2" destOrd="0" presId="urn:microsoft.com/office/officeart/2016/7/layout/BasicLinearProcessNumbered"/>
    <dgm:cxn modelId="{8DBBEB01-C97C-4784-8704-EA9181620333}" type="presParOf" srcId="{EAAF9E02-CD75-4DF5-AC36-739C93D9CFD6}" destId="{7C8CD1DD-7D27-4803-903F-C0335BC31BBC}" srcOrd="3" destOrd="0" presId="urn:microsoft.com/office/officeart/2016/7/layout/BasicLinearProcessNumbered"/>
    <dgm:cxn modelId="{17D9FF6D-D855-4E93-B591-243710F979C4}" type="presParOf" srcId="{7B53B72F-3F1B-496F-8117-5F1AEBF24619}" destId="{1C6698A7-5350-462F-999F-90F783E37C02}" srcOrd="7" destOrd="0" presId="urn:microsoft.com/office/officeart/2016/7/layout/BasicLinearProcessNumbered"/>
    <dgm:cxn modelId="{F585475E-8F27-4EAF-B1A3-B72489FA6B3A}" type="presParOf" srcId="{7B53B72F-3F1B-496F-8117-5F1AEBF24619}" destId="{25F79309-0624-4EAD-8607-BA2924EAE598}" srcOrd="8" destOrd="0" presId="urn:microsoft.com/office/officeart/2016/7/layout/BasicLinearProcessNumbered"/>
    <dgm:cxn modelId="{A2810F97-7E59-4339-B509-39A220FB25C2}" type="presParOf" srcId="{25F79309-0624-4EAD-8607-BA2924EAE598}" destId="{E4EA286F-0688-47F8-A66B-648DA87AF647}" srcOrd="0" destOrd="0" presId="urn:microsoft.com/office/officeart/2016/7/layout/BasicLinearProcessNumbered"/>
    <dgm:cxn modelId="{EEB1EDBC-56F4-4AFF-9214-AAE239937E25}" type="presParOf" srcId="{25F79309-0624-4EAD-8607-BA2924EAE598}" destId="{F9FF158E-51EA-4277-A035-133D0F2AE343}" srcOrd="1" destOrd="0" presId="urn:microsoft.com/office/officeart/2016/7/layout/BasicLinearProcessNumbered"/>
    <dgm:cxn modelId="{1372CA3E-F610-44D2-9633-76E1D018B370}" type="presParOf" srcId="{25F79309-0624-4EAD-8607-BA2924EAE598}" destId="{53820F87-6793-4D4F-A9F6-7213458C01F1}" srcOrd="2" destOrd="0" presId="urn:microsoft.com/office/officeart/2016/7/layout/BasicLinearProcessNumbered"/>
    <dgm:cxn modelId="{6EC4AB39-1D4B-4C77-819F-A24FB411248C}" type="presParOf" srcId="{25F79309-0624-4EAD-8607-BA2924EAE598}" destId="{5A1156A1-D864-40A5-8A6B-B2EF94C6ABE9}"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5E406C-5757-44C9-BE1A-6AD021EE6B7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94EE097-8F0D-4BAA-B596-73B558F65B20}">
      <dgm:prSet custT="1"/>
      <dgm:spPr/>
      <dgm:t>
        <a:bodyPr/>
        <a:lstStyle/>
        <a:p>
          <a:r>
            <a:rPr lang="en-US" sz="2000" dirty="0"/>
            <a:t>Daily: Tables, desks, phones, keyboards, toilets, faucets and sinks.</a:t>
          </a:r>
        </a:p>
      </dgm:t>
    </dgm:pt>
    <dgm:pt modelId="{4B9697F1-E634-45BD-A402-C74597DBD466}" type="parTrans" cxnId="{0AB0B88A-4967-494D-842F-912E1D102596}">
      <dgm:prSet/>
      <dgm:spPr/>
      <dgm:t>
        <a:bodyPr/>
        <a:lstStyle/>
        <a:p>
          <a:endParaRPr lang="en-US"/>
        </a:p>
      </dgm:t>
    </dgm:pt>
    <dgm:pt modelId="{C9384A46-061A-4EC5-86DE-07AE90549901}" type="sibTrans" cxnId="{0AB0B88A-4967-494D-842F-912E1D102596}">
      <dgm:prSet/>
      <dgm:spPr/>
      <dgm:t>
        <a:bodyPr/>
        <a:lstStyle/>
        <a:p>
          <a:endParaRPr lang="en-US"/>
        </a:p>
      </dgm:t>
    </dgm:pt>
    <dgm:pt modelId="{57FB8108-E850-4540-AC1E-97A58FE7DF04}">
      <dgm:prSet custT="1"/>
      <dgm:spPr/>
      <dgm:t>
        <a:bodyPr/>
        <a:lstStyle/>
        <a:p>
          <a:r>
            <a:rPr lang="en-US" sz="2000" dirty="0"/>
            <a:t>Dirty surfaces: Use detergent or soap and water prior to disinfecting.</a:t>
          </a:r>
        </a:p>
      </dgm:t>
    </dgm:pt>
    <dgm:pt modelId="{5AB47E18-5FA7-48E2-9BCF-4353410FDC5E}" type="parTrans" cxnId="{55788543-40C0-46D6-93C7-3A06D79DB822}">
      <dgm:prSet/>
      <dgm:spPr/>
      <dgm:t>
        <a:bodyPr/>
        <a:lstStyle/>
        <a:p>
          <a:endParaRPr lang="en-US"/>
        </a:p>
      </dgm:t>
    </dgm:pt>
    <dgm:pt modelId="{806BAB22-55A4-4A45-A0F3-FFBB8BC6B0C9}" type="sibTrans" cxnId="{55788543-40C0-46D6-93C7-3A06D79DB822}">
      <dgm:prSet/>
      <dgm:spPr/>
      <dgm:t>
        <a:bodyPr/>
        <a:lstStyle/>
        <a:p>
          <a:endParaRPr lang="en-US"/>
        </a:p>
      </dgm:t>
    </dgm:pt>
    <dgm:pt modelId="{67527336-AA54-4C81-80E7-E8319D5DA2B8}">
      <dgm:prSet custT="1"/>
      <dgm:spPr/>
      <dgm:t>
        <a:bodyPr/>
        <a:lstStyle/>
        <a:p>
          <a:r>
            <a:rPr lang="en-US" sz="2000" dirty="0"/>
            <a:t>Use Household disinfectant to clean area after simple washing has been done.</a:t>
          </a:r>
        </a:p>
      </dgm:t>
    </dgm:pt>
    <dgm:pt modelId="{E4A048AB-835B-4CCA-8C9F-FF4A2BA6A9E0}" type="parTrans" cxnId="{13FDDEBC-FFD4-484F-A992-74175CDD5490}">
      <dgm:prSet/>
      <dgm:spPr/>
      <dgm:t>
        <a:bodyPr/>
        <a:lstStyle/>
        <a:p>
          <a:endParaRPr lang="en-US"/>
        </a:p>
      </dgm:t>
    </dgm:pt>
    <dgm:pt modelId="{7D182A05-7451-4102-B468-6EAE76F42201}" type="sibTrans" cxnId="{13FDDEBC-FFD4-484F-A992-74175CDD5490}">
      <dgm:prSet/>
      <dgm:spPr/>
      <dgm:t>
        <a:bodyPr/>
        <a:lstStyle/>
        <a:p>
          <a:endParaRPr lang="en-US"/>
        </a:p>
      </dgm:t>
    </dgm:pt>
    <dgm:pt modelId="{198740C1-A2B0-4C91-AD77-00C6ECFCE4EA}" type="pres">
      <dgm:prSet presAssocID="{105E406C-5757-44C9-BE1A-6AD021EE6B76}" presName="root" presStyleCnt="0">
        <dgm:presLayoutVars>
          <dgm:dir/>
          <dgm:resizeHandles val="exact"/>
        </dgm:presLayoutVars>
      </dgm:prSet>
      <dgm:spPr/>
    </dgm:pt>
    <dgm:pt modelId="{1CEBB326-B419-4794-A964-21EAED6D2A01}" type="pres">
      <dgm:prSet presAssocID="{494EE097-8F0D-4BAA-B596-73B558F65B20}" presName="compNode" presStyleCnt="0"/>
      <dgm:spPr/>
    </dgm:pt>
    <dgm:pt modelId="{81442C06-FFF2-4046-8024-45977E182E97}" type="pres">
      <dgm:prSet presAssocID="{494EE097-8F0D-4BAA-B596-73B558F65B2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iter"/>
        </a:ext>
      </dgm:extLst>
    </dgm:pt>
    <dgm:pt modelId="{E91850D8-1F2B-4BC4-A55F-1B80A79DDC67}" type="pres">
      <dgm:prSet presAssocID="{494EE097-8F0D-4BAA-B596-73B558F65B20}" presName="spaceRect" presStyleCnt="0"/>
      <dgm:spPr/>
    </dgm:pt>
    <dgm:pt modelId="{027D235D-069C-4D56-B002-8702793DC984}" type="pres">
      <dgm:prSet presAssocID="{494EE097-8F0D-4BAA-B596-73B558F65B20}" presName="textRect" presStyleLbl="revTx" presStyleIdx="0" presStyleCnt="3">
        <dgm:presLayoutVars>
          <dgm:chMax val="1"/>
          <dgm:chPref val="1"/>
        </dgm:presLayoutVars>
      </dgm:prSet>
      <dgm:spPr/>
    </dgm:pt>
    <dgm:pt modelId="{BBEA4C21-1FA4-4516-874A-6444DE3F0B9D}" type="pres">
      <dgm:prSet presAssocID="{C9384A46-061A-4EC5-86DE-07AE90549901}" presName="sibTrans" presStyleCnt="0"/>
      <dgm:spPr/>
    </dgm:pt>
    <dgm:pt modelId="{36089DDA-66E1-483C-BE49-E9F339945AE5}" type="pres">
      <dgm:prSet presAssocID="{57FB8108-E850-4540-AC1E-97A58FE7DF04}" presName="compNode" presStyleCnt="0"/>
      <dgm:spPr/>
    </dgm:pt>
    <dgm:pt modelId="{A617FB67-5B10-4644-AAF8-AEDBA8EC7ABE}" type="pres">
      <dgm:prSet presAssocID="{57FB8108-E850-4540-AC1E-97A58FE7DF0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nk"/>
        </a:ext>
      </dgm:extLst>
    </dgm:pt>
    <dgm:pt modelId="{F2ED9DF1-8703-4A49-95C8-59291DFF164E}" type="pres">
      <dgm:prSet presAssocID="{57FB8108-E850-4540-AC1E-97A58FE7DF04}" presName="spaceRect" presStyleCnt="0"/>
      <dgm:spPr/>
    </dgm:pt>
    <dgm:pt modelId="{EAD4E584-27AA-4882-9FA9-0BB5C679884C}" type="pres">
      <dgm:prSet presAssocID="{57FB8108-E850-4540-AC1E-97A58FE7DF04}" presName="textRect" presStyleLbl="revTx" presStyleIdx="1" presStyleCnt="3">
        <dgm:presLayoutVars>
          <dgm:chMax val="1"/>
          <dgm:chPref val="1"/>
        </dgm:presLayoutVars>
      </dgm:prSet>
      <dgm:spPr/>
    </dgm:pt>
    <dgm:pt modelId="{201021B6-88E9-4DF0-A004-CD1324C407B6}" type="pres">
      <dgm:prSet presAssocID="{806BAB22-55A4-4A45-A0F3-FFBB8BC6B0C9}" presName="sibTrans" presStyleCnt="0"/>
      <dgm:spPr/>
    </dgm:pt>
    <dgm:pt modelId="{93729137-D4C3-42EE-885A-606E63C3C990}" type="pres">
      <dgm:prSet presAssocID="{67527336-AA54-4C81-80E7-E8319D5DA2B8}" presName="compNode" presStyleCnt="0"/>
      <dgm:spPr/>
    </dgm:pt>
    <dgm:pt modelId="{2BB9703E-92E6-4ECD-9BCD-4E51125F3F75}" type="pres">
      <dgm:prSet presAssocID="{67527336-AA54-4C81-80E7-E8319D5DA2B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p and bucket"/>
        </a:ext>
      </dgm:extLst>
    </dgm:pt>
    <dgm:pt modelId="{9A78E6FA-71DA-4ED8-B5B5-AD1461D82E5F}" type="pres">
      <dgm:prSet presAssocID="{67527336-AA54-4C81-80E7-E8319D5DA2B8}" presName="spaceRect" presStyleCnt="0"/>
      <dgm:spPr/>
    </dgm:pt>
    <dgm:pt modelId="{0EF54DD5-A1B9-4DA9-82C9-74ABA6DEC706}" type="pres">
      <dgm:prSet presAssocID="{67527336-AA54-4C81-80E7-E8319D5DA2B8}" presName="textRect" presStyleLbl="revTx" presStyleIdx="2" presStyleCnt="3">
        <dgm:presLayoutVars>
          <dgm:chMax val="1"/>
          <dgm:chPref val="1"/>
        </dgm:presLayoutVars>
      </dgm:prSet>
      <dgm:spPr/>
    </dgm:pt>
  </dgm:ptLst>
  <dgm:cxnLst>
    <dgm:cxn modelId="{57BD8C34-823B-4AD8-B9EF-A3FA5CF68523}" type="presOf" srcId="{494EE097-8F0D-4BAA-B596-73B558F65B20}" destId="{027D235D-069C-4D56-B002-8702793DC984}" srcOrd="0" destOrd="0" presId="urn:microsoft.com/office/officeart/2018/2/layout/IconLabelList"/>
    <dgm:cxn modelId="{55788543-40C0-46D6-93C7-3A06D79DB822}" srcId="{105E406C-5757-44C9-BE1A-6AD021EE6B76}" destId="{57FB8108-E850-4540-AC1E-97A58FE7DF04}" srcOrd="1" destOrd="0" parTransId="{5AB47E18-5FA7-48E2-9BCF-4353410FDC5E}" sibTransId="{806BAB22-55A4-4A45-A0F3-FFBB8BC6B0C9}"/>
    <dgm:cxn modelId="{652CA47F-D161-4A60-A44B-BD18AC9E3850}" type="presOf" srcId="{67527336-AA54-4C81-80E7-E8319D5DA2B8}" destId="{0EF54DD5-A1B9-4DA9-82C9-74ABA6DEC706}" srcOrd="0" destOrd="0" presId="urn:microsoft.com/office/officeart/2018/2/layout/IconLabelList"/>
    <dgm:cxn modelId="{0AB0B88A-4967-494D-842F-912E1D102596}" srcId="{105E406C-5757-44C9-BE1A-6AD021EE6B76}" destId="{494EE097-8F0D-4BAA-B596-73B558F65B20}" srcOrd="0" destOrd="0" parTransId="{4B9697F1-E634-45BD-A402-C74597DBD466}" sibTransId="{C9384A46-061A-4EC5-86DE-07AE90549901}"/>
    <dgm:cxn modelId="{CD86D6A9-9812-4F9B-A6E0-E28CFE5EA5F2}" type="presOf" srcId="{57FB8108-E850-4540-AC1E-97A58FE7DF04}" destId="{EAD4E584-27AA-4882-9FA9-0BB5C679884C}" srcOrd="0" destOrd="0" presId="urn:microsoft.com/office/officeart/2018/2/layout/IconLabelList"/>
    <dgm:cxn modelId="{13FDDEBC-FFD4-484F-A992-74175CDD5490}" srcId="{105E406C-5757-44C9-BE1A-6AD021EE6B76}" destId="{67527336-AA54-4C81-80E7-E8319D5DA2B8}" srcOrd="2" destOrd="0" parTransId="{E4A048AB-835B-4CCA-8C9F-FF4A2BA6A9E0}" sibTransId="{7D182A05-7451-4102-B468-6EAE76F42201}"/>
    <dgm:cxn modelId="{BA338EF6-9D57-4FA1-98C5-3E5E10B603BC}" type="presOf" srcId="{105E406C-5757-44C9-BE1A-6AD021EE6B76}" destId="{198740C1-A2B0-4C91-AD77-00C6ECFCE4EA}" srcOrd="0" destOrd="0" presId="urn:microsoft.com/office/officeart/2018/2/layout/IconLabelList"/>
    <dgm:cxn modelId="{F3E65F15-4379-41B6-9946-7D09F9A8467E}" type="presParOf" srcId="{198740C1-A2B0-4C91-AD77-00C6ECFCE4EA}" destId="{1CEBB326-B419-4794-A964-21EAED6D2A01}" srcOrd="0" destOrd="0" presId="urn:microsoft.com/office/officeart/2018/2/layout/IconLabelList"/>
    <dgm:cxn modelId="{FEF0D6CC-000C-4B69-B3F7-5DB589C8B7D5}" type="presParOf" srcId="{1CEBB326-B419-4794-A964-21EAED6D2A01}" destId="{81442C06-FFF2-4046-8024-45977E182E97}" srcOrd="0" destOrd="0" presId="urn:microsoft.com/office/officeart/2018/2/layout/IconLabelList"/>
    <dgm:cxn modelId="{D719C8B9-4568-4588-A9D9-4C3719BFABDC}" type="presParOf" srcId="{1CEBB326-B419-4794-A964-21EAED6D2A01}" destId="{E91850D8-1F2B-4BC4-A55F-1B80A79DDC67}" srcOrd="1" destOrd="0" presId="urn:microsoft.com/office/officeart/2018/2/layout/IconLabelList"/>
    <dgm:cxn modelId="{032DC906-881C-4B51-B64B-5E87BF6D329E}" type="presParOf" srcId="{1CEBB326-B419-4794-A964-21EAED6D2A01}" destId="{027D235D-069C-4D56-B002-8702793DC984}" srcOrd="2" destOrd="0" presId="urn:microsoft.com/office/officeart/2018/2/layout/IconLabelList"/>
    <dgm:cxn modelId="{F45E3218-0288-45B8-8022-141BF901D71E}" type="presParOf" srcId="{198740C1-A2B0-4C91-AD77-00C6ECFCE4EA}" destId="{BBEA4C21-1FA4-4516-874A-6444DE3F0B9D}" srcOrd="1" destOrd="0" presId="urn:microsoft.com/office/officeart/2018/2/layout/IconLabelList"/>
    <dgm:cxn modelId="{40E510DB-36CA-4A9B-AFFE-92C90C8164D2}" type="presParOf" srcId="{198740C1-A2B0-4C91-AD77-00C6ECFCE4EA}" destId="{36089DDA-66E1-483C-BE49-E9F339945AE5}" srcOrd="2" destOrd="0" presId="urn:microsoft.com/office/officeart/2018/2/layout/IconLabelList"/>
    <dgm:cxn modelId="{3090AEBE-CA14-434F-BBF0-ACE521AEA708}" type="presParOf" srcId="{36089DDA-66E1-483C-BE49-E9F339945AE5}" destId="{A617FB67-5B10-4644-AAF8-AEDBA8EC7ABE}" srcOrd="0" destOrd="0" presId="urn:microsoft.com/office/officeart/2018/2/layout/IconLabelList"/>
    <dgm:cxn modelId="{46EC18E6-EB80-4B5A-B260-B2A92F56E7D2}" type="presParOf" srcId="{36089DDA-66E1-483C-BE49-E9F339945AE5}" destId="{F2ED9DF1-8703-4A49-95C8-59291DFF164E}" srcOrd="1" destOrd="0" presId="urn:microsoft.com/office/officeart/2018/2/layout/IconLabelList"/>
    <dgm:cxn modelId="{539288A7-B6BF-4854-9DF9-57128938C62F}" type="presParOf" srcId="{36089DDA-66E1-483C-BE49-E9F339945AE5}" destId="{EAD4E584-27AA-4882-9FA9-0BB5C679884C}" srcOrd="2" destOrd="0" presId="urn:microsoft.com/office/officeart/2018/2/layout/IconLabelList"/>
    <dgm:cxn modelId="{19A127CC-9EB3-416E-BDC8-5B722C605A59}" type="presParOf" srcId="{198740C1-A2B0-4C91-AD77-00C6ECFCE4EA}" destId="{201021B6-88E9-4DF0-A004-CD1324C407B6}" srcOrd="3" destOrd="0" presId="urn:microsoft.com/office/officeart/2018/2/layout/IconLabelList"/>
    <dgm:cxn modelId="{2F019554-162E-490D-A80B-2950BC4BB257}" type="presParOf" srcId="{198740C1-A2B0-4C91-AD77-00C6ECFCE4EA}" destId="{93729137-D4C3-42EE-885A-606E63C3C990}" srcOrd="4" destOrd="0" presId="urn:microsoft.com/office/officeart/2018/2/layout/IconLabelList"/>
    <dgm:cxn modelId="{F3D3FC9F-2A4B-4729-9D4C-BB334FA1F5B2}" type="presParOf" srcId="{93729137-D4C3-42EE-885A-606E63C3C990}" destId="{2BB9703E-92E6-4ECD-9BCD-4E51125F3F75}" srcOrd="0" destOrd="0" presId="urn:microsoft.com/office/officeart/2018/2/layout/IconLabelList"/>
    <dgm:cxn modelId="{9E6233F7-FAB1-46A1-8892-98A7CD581351}" type="presParOf" srcId="{93729137-D4C3-42EE-885A-606E63C3C990}" destId="{9A78E6FA-71DA-4ED8-B5B5-AD1461D82E5F}" srcOrd="1" destOrd="0" presId="urn:microsoft.com/office/officeart/2018/2/layout/IconLabelList"/>
    <dgm:cxn modelId="{8527DC64-514E-46BB-817D-1821FEA99CDD}" type="presParOf" srcId="{93729137-D4C3-42EE-885A-606E63C3C990}" destId="{0EF54DD5-A1B9-4DA9-82C9-74ABA6DEC70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E5EE7-7DFE-4344-9D71-0687AF293845}">
      <dsp:nvSpPr>
        <dsp:cNvPr id="0" name=""/>
        <dsp:cNvSpPr/>
      </dsp:nvSpPr>
      <dsp:spPr>
        <a:xfrm>
          <a:off x="0" y="488"/>
          <a:ext cx="7666891" cy="672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8C1505-ED50-4C3D-B9C1-1101FFEC04D9}">
      <dsp:nvSpPr>
        <dsp:cNvPr id="0" name=""/>
        <dsp:cNvSpPr/>
      </dsp:nvSpPr>
      <dsp:spPr>
        <a:xfrm>
          <a:off x="203352" y="151741"/>
          <a:ext cx="369730" cy="3697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BF2CC2-DB64-4CF8-AE8F-CC25CF71B590}">
      <dsp:nvSpPr>
        <dsp:cNvPr id="0" name=""/>
        <dsp:cNvSpPr/>
      </dsp:nvSpPr>
      <dsp:spPr>
        <a:xfrm>
          <a:off x="776434" y="488"/>
          <a:ext cx="6890456" cy="67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5" tIns="71145" rIns="71145" bIns="71145" numCol="1" spcCol="1270" anchor="ctr" anchorCtr="0">
          <a:noAutofit/>
        </a:bodyPr>
        <a:lstStyle/>
        <a:p>
          <a:pPr marL="0" lvl="0" indent="0" algn="l" defTabSz="933450">
            <a:lnSpc>
              <a:spcPct val="100000"/>
            </a:lnSpc>
            <a:spcBef>
              <a:spcPct val="0"/>
            </a:spcBef>
            <a:spcAft>
              <a:spcPct val="35000"/>
            </a:spcAft>
            <a:buNone/>
          </a:pPr>
          <a:r>
            <a:rPr lang="en-US" sz="2100" kern="1200" dirty="0"/>
            <a:t>There is no proven treatment for coronavirus</a:t>
          </a:r>
        </a:p>
      </dsp:txBody>
      <dsp:txXfrm>
        <a:off x="776434" y="488"/>
        <a:ext cx="6890456" cy="672238"/>
      </dsp:txXfrm>
    </dsp:sp>
    <dsp:sp modelId="{526F602B-F417-4FB9-BB02-B37282C22933}">
      <dsp:nvSpPr>
        <dsp:cNvPr id="0" name=""/>
        <dsp:cNvSpPr/>
      </dsp:nvSpPr>
      <dsp:spPr>
        <a:xfrm>
          <a:off x="0" y="840785"/>
          <a:ext cx="7666891" cy="672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BC0BB-0472-42B1-A536-18555BDA74FD}">
      <dsp:nvSpPr>
        <dsp:cNvPr id="0" name=""/>
        <dsp:cNvSpPr/>
      </dsp:nvSpPr>
      <dsp:spPr>
        <a:xfrm>
          <a:off x="203352" y="992039"/>
          <a:ext cx="369730" cy="3697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B94EE2-2597-4C05-9A90-2E3F1AEBE4E0}">
      <dsp:nvSpPr>
        <dsp:cNvPr id="0" name=""/>
        <dsp:cNvSpPr/>
      </dsp:nvSpPr>
      <dsp:spPr>
        <a:xfrm>
          <a:off x="776434" y="840785"/>
          <a:ext cx="6890456" cy="67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5" tIns="71145" rIns="71145" bIns="71145" numCol="1" spcCol="1270" anchor="ctr" anchorCtr="0">
          <a:noAutofit/>
        </a:bodyPr>
        <a:lstStyle/>
        <a:p>
          <a:pPr marL="0" lvl="0" indent="0" algn="l" defTabSz="933450">
            <a:lnSpc>
              <a:spcPct val="100000"/>
            </a:lnSpc>
            <a:spcBef>
              <a:spcPct val="0"/>
            </a:spcBef>
            <a:spcAft>
              <a:spcPct val="35000"/>
            </a:spcAft>
            <a:buNone/>
          </a:pPr>
          <a:r>
            <a:rPr lang="en-US" sz="2100" kern="1200" dirty="0"/>
            <a:t>Stay at home, notify your personal care physician</a:t>
          </a:r>
        </a:p>
      </dsp:txBody>
      <dsp:txXfrm>
        <a:off x="776434" y="840785"/>
        <a:ext cx="6890456" cy="672238"/>
      </dsp:txXfrm>
    </dsp:sp>
    <dsp:sp modelId="{2D44F2BB-748D-4DAC-83FA-30E776C2638D}">
      <dsp:nvSpPr>
        <dsp:cNvPr id="0" name=""/>
        <dsp:cNvSpPr/>
      </dsp:nvSpPr>
      <dsp:spPr>
        <a:xfrm>
          <a:off x="0" y="1681083"/>
          <a:ext cx="7666891" cy="672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5EDAEC-396D-432E-A0B9-7285D91B7DED}">
      <dsp:nvSpPr>
        <dsp:cNvPr id="0" name=""/>
        <dsp:cNvSpPr/>
      </dsp:nvSpPr>
      <dsp:spPr>
        <a:xfrm>
          <a:off x="203352" y="1832336"/>
          <a:ext cx="369730" cy="3697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AEC0FD-788D-474B-A906-BC85E591A895}">
      <dsp:nvSpPr>
        <dsp:cNvPr id="0" name=""/>
        <dsp:cNvSpPr/>
      </dsp:nvSpPr>
      <dsp:spPr>
        <a:xfrm>
          <a:off x="776434" y="1681083"/>
          <a:ext cx="6890456" cy="67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5" tIns="71145" rIns="71145" bIns="71145" numCol="1" spcCol="1270" anchor="ctr" anchorCtr="0">
          <a:noAutofit/>
        </a:bodyPr>
        <a:lstStyle/>
        <a:p>
          <a:pPr marL="0" lvl="0" indent="0" algn="l" defTabSz="933450">
            <a:lnSpc>
              <a:spcPct val="100000"/>
            </a:lnSpc>
            <a:spcBef>
              <a:spcPct val="0"/>
            </a:spcBef>
            <a:spcAft>
              <a:spcPct val="35000"/>
            </a:spcAft>
            <a:buNone/>
          </a:pPr>
          <a:r>
            <a:rPr lang="en-US" sz="2100" kern="1200"/>
            <a:t>Self quarantine for 14 days</a:t>
          </a:r>
        </a:p>
      </dsp:txBody>
      <dsp:txXfrm>
        <a:off x="776434" y="1681083"/>
        <a:ext cx="6890456" cy="672238"/>
      </dsp:txXfrm>
    </dsp:sp>
    <dsp:sp modelId="{165ECECC-05C2-433D-9EF6-FE07DAFF3A86}">
      <dsp:nvSpPr>
        <dsp:cNvPr id="0" name=""/>
        <dsp:cNvSpPr/>
      </dsp:nvSpPr>
      <dsp:spPr>
        <a:xfrm>
          <a:off x="0" y="2521380"/>
          <a:ext cx="7666891" cy="672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87BF23-29E5-4D15-8D1D-8567702AD554}">
      <dsp:nvSpPr>
        <dsp:cNvPr id="0" name=""/>
        <dsp:cNvSpPr/>
      </dsp:nvSpPr>
      <dsp:spPr>
        <a:xfrm>
          <a:off x="203352" y="2672634"/>
          <a:ext cx="369730" cy="3697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BA7D7D9-67B4-4A87-AD15-A2F16A10ACC6}">
      <dsp:nvSpPr>
        <dsp:cNvPr id="0" name=""/>
        <dsp:cNvSpPr/>
      </dsp:nvSpPr>
      <dsp:spPr>
        <a:xfrm>
          <a:off x="776434" y="2521380"/>
          <a:ext cx="6890456" cy="67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5" tIns="71145" rIns="71145" bIns="71145" numCol="1" spcCol="1270" anchor="ctr" anchorCtr="0">
          <a:noAutofit/>
        </a:bodyPr>
        <a:lstStyle/>
        <a:p>
          <a:pPr marL="0" lvl="0" indent="0" algn="l" defTabSz="933450">
            <a:lnSpc>
              <a:spcPct val="100000"/>
            </a:lnSpc>
            <a:spcBef>
              <a:spcPct val="0"/>
            </a:spcBef>
            <a:spcAft>
              <a:spcPct val="35000"/>
            </a:spcAft>
            <a:buNone/>
          </a:pPr>
          <a:r>
            <a:rPr lang="en-US" sz="2100" kern="1200"/>
            <a:t>Drink plenty fluids </a:t>
          </a:r>
        </a:p>
      </dsp:txBody>
      <dsp:txXfrm>
        <a:off x="776434" y="2521380"/>
        <a:ext cx="6890456" cy="672238"/>
      </dsp:txXfrm>
    </dsp:sp>
    <dsp:sp modelId="{DC181E5D-9C2A-485D-AF35-2B4F7772FC54}">
      <dsp:nvSpPr>
        <dsp:cNvPr id="0" name=""/>
        <dsp:cNvSpPr/>
      </dsp:nvSpPr>
      <dsp:spPr>
        <a:xfrm>
          <a:off x="0" y="3361678"/>
          <a:ext cx="7666891" cy="672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884F8F-E870-4B4A-B972-059F0A4287DA}">
      <dsp:nvSpPr>
        <dsp:cNvPr id="0" name=""/>
        <dsp:cNvSpPr/>
      </dsp:nvSpPr>
      <dsp:spPr>
        <a:xfrm>
          <a:off x="203352" y="3512932"/>
          <a:ext cx="369730" cy="36973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6BAE333-627C-462F-A9B7-39E942158101}">
      <dsp:nvSpPr>
        <dsp:cNvPr id="0" name=""/>
        <dsp:cNvSpPr/>
      </dsp:nvSpPr>
      <dsp:spPr>
        <a:xfrm>
          <a:off x="776434" y="3361678"/>
          <a:ext cx="6890456" cy="67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5" tIns="71145" rIns="71145" bIns="71145" numCol="1" spcCol="1270" anchor="ctr" anchorCtr="0">
          <a:noAutofit/>
        </a:bodyPr>
        <a:lstStyle/>
        <a:p>
          <a:pPr marL="0" lvl="0" indent="0" algn="l" defTabSz="933450">
            <a:lnSpc>
              <a:spcPct val="100000"/>
            </a:lnSpc>
            <a:spcBef>
              <a:spcPct val="0"/>
            </a:spcBef>
            <a:spcAft>
              <a:spcPct val="35000"/>
            </a:spcAft>
            <a:buNone/>
          </a:pPr>
          <a:r>
            <a:rPr lang="en-US" sz="2100" kern="1200" dirty="0"/>
            <a:t>Monitor symptoms</a:t>
          </a:r>
        </a:p>
      </dsp:txBody>
      <dsp:txXfrm>
        <a:off x="776434" y="3361678"/>
        <a:ext cx="6890456" cy="672238"/>
      </dsp:txXfrm>
    </dsp:sp>
    <dsp:sp modelId="{B9193494-E737-450C-BB08-CFC2D9E0786F}">
      <dsp:nvSpPr>
        <dsp:cNvPr id="0" name=""/>
        <dsp:cNvSpPr/>
      </dsp:nvSpPr>
      <dsp:spPr>
        <a:xfrm>
          <a:off x="0" y="4201976"/>
          <a:ext cx="7666891" cy="672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EBBD05-0E97-46C2-B636-D00E1C99F62C}">
      <dsp:nvSpPr>
        <dsp:cNvPr id="0" name=""/>
        <dsp:cNvSpPr/>
      </dsp:nvSpPr>
      <dsp:spPr>
        <a:xfrm>
          <a:off x="203352" y="4353229"/>
          <a:ext cx="369730" cy="36973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D4728B8-F59D-41F6-B862-07C928C5033A}">
      <dsp:nvSpPr>
        <dsp:cNvPr id="0" name=""/>
        <dsp:cNvSpPr/>
      </dsp:nvSpPr>
      <dsp:spPr>
        <a:xfrm>
          <a:off x="776434" y="4201976"/>
          <a:ext cx="6890456" cy="67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5" tIns="71145" rIns="71145" bIns="71145" numCol="1" spcCol="1270" anchor="ctr" anchorCtr="0">
          <a:noAutofit/>
        </a:bodyPr>
        <a:lstStyle/>
        <a:p>
          <a:pPr marL="0" lvl="0" indent="0" algn="l" defTabSz="933450">
            <a:lnSpc>
              <a:spcPct val="100000"/>
            </a:lnSpc>
            <a:spcBef>
              <a:spcPct val="0"/>
            </a:spcBef>
            <a:spcAft>
              <a:spcPct val="35000"/>
            </a:spcAft>
            <a:buNone/>
          </a:pPr>
          <a:r>
            <a:rPr lang="en-US" sz="2100" kern="1200" dirty="0"/>
            <a:t>Wear masks around others in the home including pets</a:t>
          </a:r>
        </a:p>
      </dsp:txBody>
      <dsp:txXfrm>
        <a:off x="776434" y="4201976"/>
        <a:ext cx="6890456" cy="672238"/>
      </dsp:txXfrm>
    </dsp:sp>
    <dsp:sp modelId="{4CA7A21D-3197-084C-8A59-4B968EF2EDAA}">
      <dsp:nvSpPr>
        <dsp:cNvPr id="0" name=""/>
        <dsp:cNvSpPr/>
      </dsp:nvSpPr>
      <dsp:spPr>
        <a:xfrm>
          <a:off x="0" y="5042273"/>
          <a:ext cx="7666891" cy="672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F2200C-2984-DE4F-8DA6-F30EC053AE9F}">
      <dsp:nvSpPr>
        <dsp:cNvPr id="0" name=""/>
        <dsp:cNvSpPr/>
      </dsp:nvSpPr>
      <dsp:spPr>
        <a:xfrm>
          <a:off x="203352" y="5193527"/>
          <a:ext cx="369730" cy="369730"/>
        </a:xfrm>
        <a:prstGeom prst="rect">
          <a:avLst/>
        </a:prstGeom>
        <a:solidFill>
          <a:schemeClr val="accent5">
            <a:hueOff val="-9981745"/>
            <a:satOff val="-15454"/>
            <a:lumOff val="0"/>
            <a:alphaOff val="0"/>
          </a:schemeClr>
        </a:solidFill>
        <a:ln w="2222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6E1C9C-96E7-4F4B-9E47-BB34B5F52E48}">
      <dsp:nvSpPr>
        <dsp:cNvPr id="0" name=""/>
        <dsp:cNvSpPr/>
      </dsp:nvSpPr>
      <dsp:spPr>
        <a:xfrm>
          <a:off x="776434" y="5042273"/>
          <a:ext cx="6890456" cy="67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5" tIns="71145" rIns="71145" bIns="71145" numCol="1" spcCol="1270" anchor="ctr" anchorCtr="0">
          <a:noAutofit/>
        </a:bodyPr>
        <a:lstStyle/>
        <a:p>
          <a:pPr marL="0" lvl="0" indent="0" algn="l" defTabSz="933450">
            <a:lnSpc>
              <a:spcPct val="100000"/>
            </a:lnSpc>
            <a:spcBef>
              <a:spcPct val="0"/>
            </a:spcBef>
            <a:spcAft>
              <a:spcPct val="35000"/>
            </a:spcAft>
            <a:buNone/>
          </a:pPr>
          <a:r>
            <a:rPr lang="en-US" sz="2100" kern="1200" dirty="0">
              <a:solidFill>
                <a:srgbClr val="C00000"/>
              </a:solidFill>
            </a:rPr>
            <a:t>HAND WASHING, MASKS, SOCIAL DISTANCING IS THE KEY!!</a:t>
          </a:r>
        </a:p>
      </dsp:txBody>
      <dsp:txXfrm>
        <a:off x="776434" y="5042273"/>
        <a:ext cx="6890456" cy="6722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05157-47B8-4385-BE4D-7E5C3570C8B0}">
      <dsp:nvSpPr>
        <dsp:cNvPr id="0" name=""/>
        <dsp:cNvSpPr/>
      </dsp:nvSpPr>
      <dsp:spPr>
        <a:xfrm>
          <a:off x="3727" y="567811"/>
          <a:ext cx="2018272" cy="2825581"/>
        </a:xfrm>
        <a:prstGeom prst="rect">
          <a:avLst/>
        </a:prstGeom>
        <a:solidFill>
          <a:schemeClr val="accent6">
            <a:alpha val="90000"/>
            <a:tint val="40000"/>
            <a:hueOff val="0"/>
            <a:satOff val="0"/>
            <a:lumOff val="0"/>
            <a:alphaOff val="0"/>
          </a:schemeClr>
        </a:solidFill>
        <a:ln w="2222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352" tIns="330200" rIns="157352" bIns="330200" numCol="1" spcCol="1270" anchor="t" anchorCtr="0">
          <a:noAutofit/>
        </a:bodyPr>
        <a:lstStyle/>
        <a:p>
          <a:pPr marL="0" lvl="0" indent="0" algn="l" defTabSz="577850">
            <a:lnSpc>
              <a:spcPct val="90000"/>
            </a:lnSpc>
            <a:spcBef>
              <a:spcPct val="0"/>
            </a:spcBef>
            <a:spcAft>
              <a:spcPct val="35000"/>
            </a:spcAft>
            <a:buNone/>
          </a:pPr>
          <a:r>
            <a:rPr lang="en-US" sz="1300" kern="1200"/>
            <a:t>Check your temperature daily: No members will be allowed to enter with a fever greater than 99-degree Fahrenheit or above.</a:t>
          </a:r>
        </a:p>
      </dsp:txBody>
      <dsp:txXfrm>
        <a:off x="3727" y="1641532"/>
        <a:ext cx="2018272" cy="1695348"/>
      </dsp:txXfrm>
    </dsp:sp>
    <dsp:sp modelId="{8E256144-473E-4054-8F81-9C8D2AA8E59A}">
      <dsp:nvSpPr>
        <dsp:cNvPr id="0" name=""/>
        <dsp:cNvSpPr/>
      </dsp:nvSpPr>
      <dsp:spPr>
        <a:xfrm>
          <a:off x="589026" y="850370"/>
          <a:ext cx="847674" cy="847674"/>
        </a:xfrm>
        <a:prstGeom prst="ellipse">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88" tIns="12700" rIns="66088" bIns="12700" numCol="1" spcCol="1270" anchor="ctr" anchorCtr="0">
          <a:noAutofit/>
        </a:bodyPr>
        <a:lstStyle/>
        <a:p>
          <a:pPr marL="0" lvl="0" indent="0" algn="ctr" defTabSz="1955800">
            <a:lnSpc>
              <a:spcPct val="90000"/>
            </a:lnSpc>
            <a:spcBef>
              <a:spcPct val="0"/>
            </a:spcBef>
            <a:spcAft>
              <a:spcPct val="35000"/>
            </a:spcAft>
            <a:buNone/>
          </a:pPr>
          <a:r>
            <a:rPr lang="en-US" sz="4400" kern="1200"/>
            <a:t>1</a:t>
          </a:r>
          <a:endParaRPr lang="en-US" sz="4400" kern="1200" dirty="0"/>
        </a:p>
      </dsp:txBody>
      <dsp:txXfrm>
        <a:off x="713165" y="974509"/>
        <a:ext cx="599396" cy="599396"/>
      </dsp:txXfrm>
    </dsp:sp>
    <dsp:sp modelId="{4D905724-42E0-408F-9C0F-8232118D9024}">
      <dsp:nvSpPr>
        <dsp:cNvPr id="0" name=""/>
        <dsp:cNvSpPr/>
      </dsp:nvSpPr>
      <dsp:spPr>
        <a:xfrm>
          <a:off x="3727" y="3393321"/>
          <a:ext cx="2018272" cy="72"/>
        </a:xfrm>
        <a:prstGeom prst="rect">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4C6FA-1F25-43AE-A192-AA508200905D}">
      <dsp:nvSpPr>
        <dsp:cNvPr id="0" name=""/>
        <dsp:cNvSpPr/>
      </dsp:nvSpPr>
      <dsp:spPr>
        <a:xfrm>
          <a:off x="2223827" y="567811"/>
          <a:ext cx="2018272" cy="2825581"/>
        </a:xfrm>
        <a:prstGeom prst="rect">
          <a:avLst/>
        </a:prstGeom>
        <a:solidFill>
          <a:schemeClr val="accent6">
            <a:alpha val="90000"/>
            <a:tint val="40000"/>
            <a:hueOff val="0"/>
            <a:satOff val="0"/>
            <a:lumOff val="0"/>
            <a:alphaOff val="0"/>
          </a:schemeClr>
        </a:solidFill>
        <a:ln w="2222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352" tIns="330200" rIns="157352" bIns="330200" numCol="1" spcCol="1270" anchor="t" anchorCtr="0">
          <a:noAutofit/>
        </a:bodyPr>
        <a:lstStyle/>
        <a:p>
          <a:pPr marL="0" lvl="0" indent="0" algn="l" defTabSz="577850">
            <a:lnSpc>
              <a:spcPct val="90000"/>
            </a:lnSpc>
            <a:spcBef>
              <a:spcPct val="0"/>
            </a:spcBef>
            <a:spcAft>
              <a:spcPct val="35000"/>
            </a:spcAft>
            <a:buNone/>
          </a:pPr>
          <a:r>
            <a:rPr lang="en-US" sz="1300" kern="1200"/>
            <a:t>Your temperature will be check before entry to the sanctuary or social hall.</a:t>
          </a:r>
        </a:p>
      </dsp:txBody>
      <dsp:txXfrm>
        <a:off x="2223827" y="1641532"/>
        <a:ext cx="2018272" cy="1695348"/>
      </dsp:txXfrm>
    </dsp:sp>
    <dsp:sp modelId="{516447D9-E588-42ED-96CB-D2920E99273F}">
      <dsp:nvSpPr>
        <dsp:cNvPr id="0" name=""/>
        <dsp:cNvSpPr/>
      </dsp:nvSpPr>
      <dsp:spPr>
        <a:xfrm>
          <a:off x="2809125" y="850370"/>
          <a:ext cx="847674" cy="847674"/>
        </a:xfrm>
        <a:prstGeom prst="ellipse">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88" tIns="12700" rIns="66088" bIns="12700" numCol="1" spcCol="1270" anchor="ctr" anchorCtr="0">
          <a:noAutofit/>
        </a:bodyPr>
        <a:lstStyle/>
        <a:p>
          <a:pPr marL="0" lvl="0" indent="0" algn="ctr" defTabSz="1955800">
            <a:lnSpc>
              <a:spcPct val="90000"/>
            </a:lnSpc>
            <a:spcBef>
              <a:spcPct val="0"/>
            </a:spcBef>
            <a:spcAft>
              <a:spcPct val="35000"/>
            </a:spcAft>
            <a:buNone/>
          </a:pPr>
          <a:r>
            <a:rPr lang="en-US" sz="4400" kern="1200"/>
            <a:t>2</a:t>
          </a:r>
          <a:endParaRPr lang="en-US" sz="4400" kern="1200" dirty="0"/>
        </a:p>
      </dsp:txBody>
      <dsp:txXfrm>
        <a:off x="2933264" y="974509"/>
        <a:ext cx="599396" cy="599396"/>
      </dsp:txXfrm>
    </dsp:sp>
    <dsp:sp modelId="{A256F818-0B91-4877-8190-AB62604549C6}">
      <dsp:nvSpPr>
        <dsp:cNvPr id="0" name=""/>
        <dsp:cNvSpPr/>
      </dsp:nvSpPr>
      <dsp:spPr>
        <a:xfrm>
          <a:off x="2223827" y="3393321"/>
          <a:ext cx="2018272" cy="72"/>
        </a:xfrm>
        <a:prstGeom prst="rect">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FEAC80-9080-4A35-AE24-0946A135E63B}">
      <dsp:nvSpPr>
        <dsp:cNvPr id="0" name=""/>
        <dsp:cNvSpPr/>
      </dsp:nvSpPr>
      <dsp:spPr>
        <a:xfrm>
          <a:off x="4443926" y="567811"/>
          <a:ext cx="2018272" cy="2825581"/>
        </a:xfrm>
        <a:prstGeom prst="rect">
          <a:avLst/>
        </a:prstGeom>
        <a:solidFill>
          <a:schemeClr val="accent6">
            <a:alpha val="90000"/>
            <a:tint val="40000"/>
            <a:hueOff val="0"/>
            <a:satOff val="0"/>
            <a:lumOff val="0"/>
            <a:alphaOff val="0"/>
          </a:schemeClr>
        </a:solidFill>
        <a:ln w="2222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352" tIns="330200" rIns="157352" bIns="330200" numCol="1" spcCol="1270" anchor="t" anchorCtr="0">
          <a:noAutofit/>
        </a:bodyPr>
        <a:lstStyle/>
        <a:p>
          <a:pPr marL="0" lvl="0" indent="0" algn="l" defTabSz="577850">
            <a:lnSpc>
              <a:spcPct val="90000"/>
            </a:lnSpc>
            <a:spcBef>
              <a:spcPct val="0"/>
            </a:spcBef>
            <a:spcAft>
              <a:spcPct val="35000"/>
            </a:spcAft>
            <a:buNone/>
          </a:pPr>
          <a:r>
            <a:rPr lang="en-US" sz="1300" kern="1200"/>
            <a:t>Don’t take your temperature within 30 minutes of exercise or taking medication such as Tylenol.</a:t>
          </a:r>
        </a:p>
      </dsp:txBody>
      <dsp:txXfrm>
        <a:off x="4443926" y="1641532"/>
        <a:ext cx="2018272" cy="1695348"/>
      </dsp:txXfrm>
    </dsp:sp>
    <dsp:sp modelId="{46F399B7-CA02-48D2-93E8-571ABCFB5218}">
      <dsp:nvSpPr>
        <dsp:cNvPr id="0" name=""/>
        <dsp:cNvSpPr/>
      </dsp:nvSpPr>
      <dsp:spPr>
        <a:xfrm>
          <a:off x="5029225" y="850370"/>
          <a:ext cx="847674" cy="847674"/>
        </a:xfrm>
        <a:prstGeom prst="ellipse">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88" tIns="12700" rIns="66088" bIns="12700" numCol="1" spcCol="1270" anchor="ctr" anchorCtr="0">
          <a:noAutofit/>
        </a:bodyPr>
        <a:lstStyle/>
        <a:p>
          <a:pPr marL="0" lvl="0" indent="0" algn="ctr" defTabSz="1955800">
            <a:lnSpc>
              <a:spcPct val="90000"/>
            </a:lnSpc>
            <a:spcBef>
              <a:spcPct val="0"/>
            </a:spcBef>
            <a:spcAft>
              <a:spcPct val="35000"/>
            </a:spcAft>
            <a:buNone/>
          </a:pPr>
          <a:r>
            <a:rPr lang="en-US" sz="4400" kern="1200"/>
            <a:t>3</a:t>
          </a:r>
          <a:endParaRPr lang="en-US" sz="4400" kern="1200" dirty="0"/>
        </a:p>
      </dsp:txBody>
      <dsp:txXfrm>
        <a:off x="5153364" y="974509"/>
        <a:ext cx="599396" cy="599396"/>
      </dsp:txXfrm>
    </dsp:sp>
    <dsp:sp modelId="{5AA202B8-8171-49C3-BC58-4E5A1F2449A5}">
      <dsp:nvSpPr>
        <dsp:cNvPr id="0" name=""/>
        <dsp:cNvSpPr/>
      </dsp:nvSpPr>
      <dsp:spPr>
        <a:xfrm>
          <a:off x="4443926" y="3393321"/>
          <a:ext cx="2018272" cy="72"/>
        </a:xfrm>
        <a:prstGeom prst="rect">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C9AAF8-E667-47A9-AAD0-F00C661E1401}">
      <dsp:nvSpPr>
        <dsp:cNvPr id="0" name=""/>
        <dsp:cNvSpPr/>
      </dsp:nvSpPr>
      <dsp:spPr>
        <a:xfrm>
          <a:off x="6664025" y="567811"/>
          <a:ext cx="2018272" cy="2825581"/>
        </a:xfrm>
        <a:prstGeom prst="rect">
          <a:avLst/>
        </a:prstGeom>
        <a:solidFill>
          <a:schemeClr val="accent6">
            <a:alpha val="90000"/>
            <a:tint val="40000"/>
            <a:hueOff val="0"/>
            <a:satOff val="0"/>
            <a:lumOff val="0"/>
            <a:alphaOff val="0"/>
          </a:schemeClr>
        </a:solidFill>
        <a:ln w="2222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352" tIns="330200" rIns="157352" bIns="330200" numCol="1" spcCol="1270" anchor="t" anchorCtr="0">
          <a:noAutofit/>
        </a:bodyPr>
        <a:lstStyle/>
        <a:p>
          <a:pPr marL="0" lvl="0" indent="0" algn="l" defTabSz="577850">
            <a:lnSpc>
              <a:spcPct val="90000"/>
            </a:lnSpc>
            <a:spcBef>
              <a:spcPct val="0"/>
            </a:spcBef>
            <a:spcAft>
              <a:spcPct val="35000"/>
            </a:spcAft>
            <a:buNone/>
          </a:pPr>
          <a:r>
            <a:rPr lang="en-US" sz="1300" kern="1200"/>
            <a:t>Watch also for shortness of breath, loss of taste, and persistent wet or dry cough, sore throat and diarrhea.</a:t>
          </a:r>
        </a:p>
      </dsp:txBody>
      <dsp:txXfrm>
        <a:off x="6664025" y="1641532"/>
        <a:ext cx="2018272" cy="1695348"/>
      </dsp:txXfrm>
    </dsp:sp>
    <dsp:sp modelId="{01EA34B4-2758-4B3E-BAD7-B1BA76AB6A6B}">
      <dsp:nvSpPr>
        <dsp:cNvPr id="0" name=""/>
        <dsp:cNvSpPr/>
      </dsp:nvSpPr>
      <dsp:spPr>
        <a:xfrm>
          <a:off x="7249324" y="850370"/>
          <a:ext cx="847674" cy="847674"/>
        </a:xfrm>
        <a:prstGeom prst="ellipse">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88" tIns="12700" rIns="66088" bIns="12700" numCol="1" spcCol="1270" anchor="ctr" anchorCtr="0">
          <a:noAutofit/>
        </a:bodyPr>
        <a:lstStyle/>
        <a:p>
          <a:pPr marL="0" lvl="0" indent="0" algn="ctr" defTabSz="1955800">
            <a:lnSpc>
              <a:spcPct val="90000"/>
            </a:lnSpc>
            <a:spcBef>
              <a:spcPct val="0"/>
            </a:spcBef>
            <a:spcAft>
              <a:spcPct val="35000"/>
            </a:spcAft>
            <a:buNone/>
          </a:pPr>
          <a:r>
            <a:rPr lang="en-US" sz="4400" kern="1200"/>
            <a:t>4</a:t>
          </a:r>
          <a:endParaRPr lang="en-US" sz="4400" kern="1200" dirty="0"/>
        </a:p>
      </dsp:txBody>
      <dsp:txXfrm>
        <a:off x="7373463" y="974509"/>
        <a:ext cx="599396" cy="599396"/>
      </dsp:txXfrm>
    </dsp:sp>
    <dsp:sp modelId="{53446428-A0D2-484B-AC38-DFF3F7A769F2}">
      <dsp:nvSpPr>
        <dsp:cNvPr id="0" name=""/>
        <dsp:cNvSpPr/>
      </dsp:nvSpPr>
      <dsp:spPr>
        <a:xfrm>
          <a:off x="6664025" y="3393321"/>
          <a:ext cx="2018272" cy="72"/>
        </a:xfrm>
        <a:prstGeom prst="rect">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EA286F-0688-47F8-A66B-648DA87AF647}">
      <dsp:nvSpPr>
        <dsp:cNvPr id="0" name=""/>
        <dsp:cNvSpPr/>
      </dsp:nvSpPr>
      <dsp:spPr>
        <a:xfrm>
          <a:off x="8884125" y="567811"/>
          <a:ext cx="2018272" cy="2825581"/>
        </a:xfrm>
        <a:prstGeom prst="rect">
          <a:avLst/>
        </a:prstGeom>
        <a:solidFill>
          <a:schemeClr val="accent6">
            <a:alpha val="90000"/>
            <a:tint val="40000"/>
            <a:hueOff val="0"/>
            <a:satOff val="0"/>
            <a:lumOff val="0"/>
            <a:alphaOff val="0"/>
          </a:schemeClr>
        </a:solidFill>
        <a:ln w="2222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352" tIns="330200" rIns="157352" bIns="330200" numCol="1" spcCol="1270" anchor="t" anchorCtr="0">
          <a:noAutofit/>
        </a:bodyPr>
        <a:lstStyle/>
        <a:p>
          <a:pPr marL="0" lvl="0" indent="0" algn="l" defTabSz="577850">
            <a:lnSpc>
              <a:spcPct val="90000"/>
            </a:lnSpc>
            <a:spcBef>
              <a:spcPct val="0"/>
            </a:spcBef>
            <a:spcAft>
              <a:spcPct val="35000"/>
            </a:spcAft>
            <a:buNone/>
          </a:pPr>
          <a:r>
            <a:rPr lang="en-US" sz="1300" kern="1200" dirty="0"/>
            <a:t>Contact your medical provider and or go to an emergency room especially for shortness of breath. </a:t>
          </a:r>
        </a:p>
      </dsp:txBody>
      <dsp:txXfrm>
        <a:off x="8884125" y="1641532"/>
        <a:ext cx="2018272" cy="1695348"/>
      </dsp:txXfrm>
    </dsp:sp>
    <dsp:sp modelId="{F9FF158E-51EA-4277-A035-133D0F2AE343}">
      <dsp:nvSpPr>
        <dsp:cNvPr id="0" name=""/>
        <dsp:cNvSpPr/>
      </dsp:nvSpPr>
      <dsp:spPr>
        <a:xfrm>
          <a:off x="9469424" y="850370"/>
          <a:ext cx="847674" cy="847674"/>
        </a:xfrm>
        <a:prstGeom prst="ellipse">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88" tIns="12700" rIns="66088" bIns="12700" numCol="1" spcCol="1270" anchor="ctr" anchorCtr="0">
          <a:noAutofit/>
        </a:bodyPr>
        <a:lstStyle/>
        <a:p>
          <a:pPr marL="0" lvl="0" indent="0" algn="ctr" defTabSz="1955800">
            <a:lnSpc>
              <a:spcPct val="90000"/>
            </a:lnSpc>
            <a:spcBef>
              <a:spcPct val="0"/>
            </a:spcBef>
            <a:spcAft>
              <a:spcPct val="35000"/>
            </a:spcAft>
            <a:buNone/>
          </a:pPr>
          <a:r>
            <a:rPr lang="en-US" sz="4400" kern="1200"/>
            <a:t>5</a:t>
          </a:r>
          <a:endParaRPr lang="en-US" sz="4400" kern="1200" dirty="0"/>
        </a:p>
      </dsp:txBody>
      <dsp:txXfrm>
        <a:off x="9593563" y="974509"/>
        <a:ext cx="599396" cy="599396"/>
      </dsp:txXfrm>
    </dsp:sp>
    <dsp:sp modelId="{53820F87-6793-4D4F-A9F6-7213458C01F1}">
      <dsp:nvSpPr>
        <dsp:cNvPr id="0" name=""/>
        <dsp:cNvSpPr/>
      </dsp:nvSpPr>
      <dsp:spPr>
        <a:xfrm>
          <a:off x="8884125" y="3393321"/>
          <a:ext cx="2018272" cy="72"/>
        </a:xfrm>
        <a:prstGeom prst="rect">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42C06-FFF2-4046-8024-45977E182E97}">
      <dsp:nvSpPr>
        <dsp:cNvPr id="0" name=""/>
        <dsp:cNvSpPr/>
      </dsp:nvSpPr>
      <dsp:spPr>
        <a:xfrm>
          <a:off x="975923" y="495427"/>
          <a:ext cx="1458980" cy="14589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27D235D-069C-4D56-B002-8702793DC984}">
      <dsp:nvSpPr>
        <dsp:cNvPr id="0" name=""/>
        <dsp:cNvSpPr/>
      </dsp:nvSpPr>
      <dsp:spPr>
        <a:xfrm>
          <a:off x="84324" y="2350859"/>
          <a:ext cx="3242179"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Daily: Tables, desks, phones, keyboards, toilets, faucets and sinks.</a:t>
          </a:r>
        </a:p>
      </dsp:txBody>
      <dsp:txXfrm>
        <a:off x="84324" y="2350859"/>
        <a:ext cx="3242179" cy="787500"/>
      </dsp:txXfrm>
    </dsp:sp>
    <dsp:sp modelId="{A617FB67-5B10-4644-AAF8-AEDBA8EC7ABE}">
      <dsp:nvSpPr>
        <dsp:cNvPr id="0" name=""/>
        <dsp:cNvSpPr/>
      </dsp:nvSpPr>
      <dsp:spPr>
        <a:xfrm>
          <a:off x="4785484" y="495427"/>
          <a:ext cx="1458980" cy="14589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AD4E584-27AA-4882-9FA9-0BB5C679884C}">
      <dsp:nvSpPr>
        <dsp:cNvPr id="0" name=""/>
        <dsp:cNvSpPr/>
      </dsp:nvSpPr>
      <dsp:spPr>
        <a:xfrm>
          <a:off x="3893885" y="2350859"/>
          <a:ext cx="3242179"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Dirty surfaces: Use detergent or soap and water prior to disinfecting.</a:t>
          </a:r>
        </a:p>
      </dsp:txBody>
      <dsp:txXfrm>
        <a:off x="3893885" y="2350859"/>
        <a:ext cx="3242179" cy="787500"/>
      </dsp:txXfrm>
    </dsp:sp>
    <dsp:sp modelId="{2BB9703E-92E6-4ECD-9BCD-4E51125F3F75}">
      <dsp:nvSpPr>
        <dsp:cNvPr id="0" name=""/>
        <dsp:cNvSpPr/>
      </dsp:nvSpPr>
      <dsp:spPr>
        <a:xfrm>
          <a:off x="8595045" y="495427"/>
          <a:ext cx="1458980" cy="14589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EF54DD5-A1B9-4DA9-82C9-74ABA6DEC706}">
      <dsp:nvSpPr>
        <dsp:cNvPr id="0" name=""/>
        <dsp:cNvSpPr/>
      </dsp:nvSpPr>
      <dsp:spPr>
        <a:xfrm>
          <a:off x="7703446" y="2350859"/>
          <a:ext cx="3242179"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Use Household disinfectant to clean area after simple washing has been done.</a:t>
          </a:r>
        </a:p>
      </dsp:txBody>
      <dsp:txXfrm>
        <a:off x="7703446" y="2350859"/>
        <a:ext cx="3242179" cy="7875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A5386F-57D7-406B-BA89-39AC03DA2808}" type="datetimeFigureOut">
              <a:rPr lang="en-US" smtClean="0"/>
              <a:t>8/31/20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928E90-EA08-4CCD-837B-46EA1CEFFBB9}" type="slidenum">
              <a:rPr lang="en-US" smtClean="0"/>
              <a:t>‹#›</a:t>
            </a:fld>
            <a:endParaRPr lang="en-US"/>
          </a:p>
        </p:txBody>
      </p:sp>
    </p:spTree>
    <p:extLst>
      <p:ext uri="{BB962C8B-B14F-4D97-AF65-F5344CB8AC3E}">
        <p14:creationId xmlns:p14="http://schemas.microsoft.com/office/powerpoint/2010/main" val="2246017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2FA5E-AD4C-8A4E-9586-B50C9429A7FC}" type="slidenum">
              <a:rPr lang="en-US" smtClean="0"/>
              <a:t>12</a:t>
            </a:fld>
            <a:endParaRPr lang="en-US" dirty="0"/>
          </a:p>
        </p:txBody>
      </p:sp>
    </p:spTree>
    <p:extLst>
      <p:ext uri="{BB962C8B-B14F-4D97-AF65-F5344CB8AC3E}">
        <p14:creationId xmlns:p14="http://schemas.microsoft.com/office/powerpoint/2010/main" val="424657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8/31/20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8/31/20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8/31/20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8/31/20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8/31/20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8/31/20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8/31/20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8/31/20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8/31/20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youtu.be/zCx50OYOiXk" TargetMode="External"/><Relationship Id="rId1" Type="http://schemas.openxmlformats.org/officeDocument/2006/relationships/slideLayout" Target="../slideLayouts/slideLayout5.xml"/><Relationship Id="rId4" Type="http://schemas.openxmlformats.org/officeDocument/2006/relationships/hyperlink" Target="https://youtu.be/ZCX50OYOIX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travel.stackexchange.com/questions/81862/how-to-protect-ones-lungs-while-driving-a-motorcycle-through-heavily-polluted-c/81870" TargetMode="External"/><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hyperlink" Target="https://youtu.be/vuO_iaZH8ZQ"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hyperlink" Target="http://www.broward.org/" TargetMode="External"/><Relationship Id="rId2" Type="http://schemas.openxmlformats.org/officeDocument/2006/relationships/hyperlink" Target="http://www.miamidade.org/"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www.thebluediamondgallery.com/handwriting/p/practice.html" TargetMode="Externa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badinertech.blogspot.com/2013/09/education-just-some-interesting-facts.html"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2">
            <a:extLst>
              <a:ext uri="{28A0092B-C50C-407E-A947-70E740481C1C}">
                <a14:useLocalDpi xmlns:a14="http://schemas.microsoft.com/office/drawing/2010/main" val="0"/>
              </a:ext>
            </a:extLst>
          </a:blip>
          <a:srcRect t="11029" r="-1" b="16622"/>
          <a:stretch/>
        </p:blipFill>
        <p:spPr>
          <a:xfrm>
            <a:off x="0" y="0"/>
            <a:ext cx="12191695" cy="6858000"/>
          </a:xfrm>
          <a:prstGeom prst="rect">
            <a:avLst/>
          </a:prstGeom>
        </p:spPr>
      </p:pic>
      <p:grpSp>
        <p:nvGrpSpPr>
          <p:cNvPr id="47" name="Group 46">
            <a:extLst>
              <a:ext uri="{FF2B5EF4-FFF2-40B4-BE49-F238E27FC236}">
                <a16:creationId xmlns:a16="http://schemas.microsoft.com/office/drawing/2014/main" id="{3A852E5D-96B2-47B5-AB0F-426F231FBD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1"/>
            <a:ext cx="3703320" cy="5935131"/>
            <a:chOff x="438068" y="457201"/>
            <a:chExt cx="3703320" cy="5935131"/>
          </a:xfrm>
        </p:grpSpPr>
        <p:sp>
          <p:nvSpPr>
            <p:cNvPr id="48" name="Rectangle 47">
              <a:extLst>
                <a:ext uri="{FF2B5EF4-FFF2-40B4-BE49-F238E27FC236}">
                  <a16:creationId xmlns:a16="http://schemas.microsoft.com/office/drawing/2014/main" id="{FBEA2C8A-CA20-494E-8DAA-985E842EDB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41102"/>
              <a:ext cx="3702134" cy="5751230"/>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DBAE429C-3A94-4C39-B88C-596F1E4C0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1"/>
              <a:ext cx="370332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32463" y="3150136"/>
            <a:ext cx="3702134" cy="1963732"/>
          </a:xfrm>
        </p:spPr>
        <p:txBody>
          <a:bodyPr anchor="ctr">
            <a:normAutofit/>
          </a:bodyPr>
          <a:lstStyle/>
          <a:p>
            <a:pPr marL="0" marR="0" algn="ctr">
              <a:spcBef>
                <a:spcPts val="0"/>
              </a:spcBef>
              <a:spcAft>
                <a:spcPts val="0"/>
              </a:spcAft>
            </a:pPr>
            <a:r>
              <a:rPr lang="en-US" sz="2000" dirty="0">
                <a:solidFill>
                  <a:schemeClr val="tx1"/>
                </a:solidFill>
              </a:rPr>
              <a:t>Church of the Incarnation</a:t>
            </a:r>
            <a:br>
              <a:rPr lang="en-US" sz="2000" dirty="0">
                <a:solidFill>
                  <a:schemeClr val="tx1"/>
                </a:solidFill>
              </a:rPr>
            </a:b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CHURCH INFORMATIONAL SESSIONs</a:t>
            </a:r>
            <a:b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ahoma" panose="020B0604030504040204" pitchFamily="34" charset="0"/>
              </a:rPr>
              <a:t>LITURGY &amp; WORSHIP </a:t>
            </a:r>
            <a:br>
              <a:rPr lang="en-US" sz="1800" b="1" dirty="0">
                <a:effectLst/>
                <a:latin typeface="Tahoma" panose="020B0604030504040204" pitchFamily="34" charset="0"/>
                <a:ea typeface="Calibri" panose="020F0502020204030204" pitchFamily="34" charset="0"/>
              </a:rPr>
            </a:br>
            <a:r>
              <a:rPr lang="en-US" sz="1800" b="1" dirty="0">
                <a:effectLst/>
                <a:latin typeface="Calibri" panose="020F0502020204030204" pitchFamily="34" charset="0"/>
                <a:ea typeface="Calibri" panose="020F0502020204030204" pitchFamily="34" charset="0"/>
                <a:cs typeface="Tahoma" panose="020B0604030504040204" pitchFamily="34" charset="0"/>
              </a:rPr>
              <a:t>ON BEING FAITHFUL </a:t>
            </a:r>
            <a:b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AUGUST </a:t>
            </a:r>
            <a:r>
              <a:rPr lang="en-US" sz="1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2020</a:t>
            </a:r>
            <a:endParaRPr lang="en-US" sz="2000" dirty="0">
              <a:solidFill>
                <a:schemeClr val="tx1"/>
              </a:solidFill>
            </a:endParaRP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4200" y="5113868"/>
            <a:ext cx="3412067" cy="770465"/>
          </a:xfrm>
        </p:spPr>
        <p:txBody>
          <a:bodyPr>
            <a:normAutofit/>
          </a:bodyPr>
          <a:lstStyle/>
          <a:p>
            <a:pPr>
              <a:lnSpc>
                <a:spcPct val="100000"/>
              </a:lnSpc>
            </a:pPr>
            <a:r>
              <a:rPr lang="en-US" sz="1400" dirty="0">
                <a:solidFill>
                  <a:srgbClr val="FFFFFF">
                    <a:alpha val="75000"/>
                  </a:srgbClr>
                </a:solidFill>
              </a:rPr>
              <a:t>In Sacred Safety</a:t>
            </a:r>
          </a:p>
          <a:p>
            <a:pPr>
              <a:lnSpc>
                <a:spcPct val="100000"/>
              </a:lnSpc>
            </a:pPr>
            <a:r>
              <a:rPr lang="en-US" sz="1400" dirty="0">
                <a:solidFill>
                  <a:srgbClr val="FFFFFF">
                    <a:alpha val="75000"/>
                  </a:srgbClr>
                </a:solidFill>
              </a:rPr>
              <a:t>Reverend Roberta Knowles, RECTOR+</a:t>
            </a:r>
          </a:p>
        </p:txBody>
      </p:sp>
      <p:pic>
        <p:nvPicPr>
          <p:cNvPr id="7" name="Picture 6" descr="A picture containing drawing&#10;&#10;Description automatically generated">
            <a:extLst>
              <a:ext uri="{FF2B5EF4-FFF2-40B4-BE49-F238E27FC236}">
                <a16:creationId xmlns:a16="http://schemas.microsoft.com/office/drawing/2014/main" id="{E8F369A5-D38A-4DE2-9B96-85C50974F650}"/>
              </a:ext>
            </a:extLst>
          </p:cNvPr>
          <p:cNvPicPr>
            <a:picLocks noChangeAspect="1"/>
          </p:cNvPicPr>
          <p:nvPr/>
        </p:nvPicPr>
        <p:blipFill>
          <a:blip r:embed="rId3"/>
          <a:stretch>
            <a:fillRect/>
          </a:stretch>
        </p:blipFill>
        <p:spPr>
          <a:xfrm>
            <a:off x="1146135" y="864137"/>
            <a:ext cx="2286000" cy="2286000"/>
          </a:xfrm>
          <a:prstGeom prst="rect">
            <a:avLst/>
          </a:prstGeom>
        </p:spPr>
      </p:pic>
    </p:spTree>
    <p:extLst>
      <p:ext uri="{BB962C8B-B14F-4D97-AF65-F5344CB8AC3E}">
        <p14:creationId xmlns:p14="http://schemas.microsoft.com/office/powerpoint/2010/main" val="242400371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a:extLst>
              <a:ext uri="{FF2B5EF4-FFF2-40B4-BE49-F238E27FC236}">
                <a16:creationId xmlns:a16="http://schemas.microsoft.com/office/drawing/2014/main" id="{59F9EFA4-A1D2-4EA2-B3E6-20455008204D}"/>
              </a:ext>
            </a:extLst>
          </p:cNvPr>
          <p:cNvPicPr>
            <a:picLocks noChangeAspect="1"/>
          </p:cNvPicPr>
          <p:nvPr/>
        </p:nvPicPr>
        <p:blipFill rotWithShape="1">
          <a:blip r:embed="rId2"/>
          <a:srcRect l="19463" r="21002" b="-1"/>
          <a:stretch/>
        </p:blipFill>
        <p:spPr>
          <a:xfrm>
            <a:off x="877053" y="634550"/>
            <a:ext cx="5163541" cy="5789365"/>
          </a:xfrm>
          <a:prstGeom prst="rect">
            <a:avLst/>
          </a:prstGeom>
        </p:spPr>
      </p:pic>
      <p:sp>
        <p:nvSpPr>
          <p:cNvPr id="17" name="Rectangle 16">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FF9E3355-7564-5B4F-A0C1-458893EA3048}"/>
              </a:ext>
            </a:extLst>
          </p:cNvPr>
          <p:cNvSpPr>
            <a:spLocks noGrp="1"/>
          </p:cNvSpPr>
          <p:nvPr>
            <p:ph type="title"/>
          </p:nvPr>
        </p:nvSpPr>
        <p:spPr>
          <a:xfrm>
            <a:off x="6873606" y="938022"/>
            <a:ext cx="4597758" cy="802855"/>
          </a:xfrm>
        </p:spPr>
        <p:txBody>
          <a:bodyPr>
            <a:normAutofit/>
          </a:bodyPr>
          <a:lstStyle/>
          <a:p>
            <a:pPr algn="ctr"/>
            <a:r>
              <a:rPr lang="en-US" dirty="0">
                <a:solidFill>
                  <a:srgbClr val="FFFFFF"/>
                </a:solidFill>
              </a:rPr>
              <a:t>Transmission of Virus</a:t>
            </a:r>
          </a:p>
        </p:txBody>
      </p:sp>
      <p:sp>
        <p:nvSpPr>
          <p:cNvPr id="6" name="Content Placeholder 5">
            <a:extLst>
              <a:ext uri="{FF2B5EF4-FFF2-40B4-BE49-F238E27FC236}">
                <a16:creationId xmlns:a16="http://schemas.microsoft.com/office/drawing/2014/main" id="{5448449B-BA3C-8441-BCB1-236DCE1C7636}"/>
              </a:ext>
            </a:extLst>
          </p:cNvPr>
          <p:cNvSpPr>
            <a:spLocks noGrp="1"/>
          </p:cNvSpPr>
          <p:nvPr>
            <p:ph idx="1"/>
          </p:nvPr>
        </p:nvSpPr>
        <p:spPr>
          <a:xfrm>
            <a:off x="6873606" y="2340864"/>
            <a:ext cx="4597758" cy="3793237"/>
          </a:xfrm>
        </p:spPr>
        <p:txBody>
          <a:bodyPr>
            <a:normAutofit/>
          </a:bodyPr>
          <a:lstStyle/>
          <a:p>
            <a:r>
              <a:rPr lang="en-US" sz="2400" dirty="0">
                <a:solidFill>
                  <a:srgbClr val="FFFFFF"/>
                </a:solidFill>
              </a:rPr>
              <a:t>Person to person with minimal or no symptoms.</a:t>
            </a:r>
          </a:p>
          <a:p>
            <a:r>
              <a:rPr lang="en-US" sz="2400" dirty="0">
                <a:solidFill>
                  <a:srgbClr val="FFFFFF"/>
                </a:solidFill>
              </a:rPr>
              <a:t>Droplet contact: Coughing or sneezing</a:t>
            </a:r>
          </a:p>
          <a:p>
            <a:r>
              <a:rPr lang="en-US" sz="2400" dirty="0">
                <a:solidFill>
                  <a:srgbClr val="FFFFFF"/>
                </a:solidFill>
              </a:rPr>
              <a:t>Entry points:  Eyes, nose and mouth</a:t>
            </a:r>
          </a:p>
          <a:p>
            <a:pPr marL="0" indent="0">
              <a:buNone/>
            </a:pPr>
            <a:endParaRPr lang="en-US" dirty="0">
              <a:solidFill>
                <a:srgbClr val="FFFFFF"/>
              </a:solidFill>
            </a:endParaRPr>
          </a:p>
          <a:p>
            <a:endParaRPr lang="en-US" dirty="0">
              <a:solidFill>
                <a:srgbClr val="FFFFFF"/>
              </a:solidFill>
            </a:endParaRPr>
          </a:p>
          <a:p>
            <a:pPr marL="0" indent="0">
              <a:buNone/>
            </a:pPr>
            <a:endParaRPr lang="en-US" dirty="0">
              <a:solidFill>
                <a:srgbClr val="FFFFFF"/>
              </a:solidFill>
            </a:endParaRPr>
          </a:p>
        </p:txBody>
      </p:sp>
      <p:sp>
        <p:nvSpPr>
          <p:cNvPr id="9" name="TextBox 8">
            <a:extLst>
              <a:ext uri="{FF2B5EF4-FFF2-40B4-BE49-F238E27FC236}">
                <a16:creationId xmlns:a16="http://schemas.microsoft.com/office/drawing/2014/main" id="{80C0B79D-4E28-4619-8C20-F0EEB35581EC}"/>
              </a:ext>
            </a:extLst>
          </p:cNvPr>
          <p:cNvSpPr txBox="1"/>
          <p:nvPr/>
        </p:nvSpPr>
        <p:spPr>
          <a:xfrm>
            <a:off x="313690" y="6308083"/>
            <a:ext cx="11559114" cy="584775"/>
          </a:xfrm>
          <a:prstGeom prst="rect">
            <a:avLst/>
          </a:prstGeom>
          <a:noFill/>
        </p:spPr>
        <p:txBody>
          <a:bodyPr wrap="square">
            <a:spAutoFit/>
          </a:bodyPr>
          <a:lstStyle/>
          <a:p>
            <a:pPr algn="ctr"/>
            <a:r>
              <a:rPr lang="en-US" sz="1600" dirty="0">
                <a:solidFill>
                  <a:schemeClr val="bg1"/>
                </a:solidFill>
                <a:effectLst/>
              </a:rPr>
              <a:t>Community and Faith-Based Organizations. (n.d.). Retrieved March 2020, from https://www.cdc.gov/coronavirus/2019-ncov/community/organizations/index.html</a:t>
            </a:r>
          </a:p>
        </p:txBody>
      </p:sp>
    </p:spTree>
    <p:extLst>
      <p:ext uri="{BB962C8B-B14F-4D97-AF65-F5344CB8AC3E}">
        <p14:creationId xmlns:p14="http://schemas.microsoft.com/office/powerpoint/2010/main" val="133477376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B6758-51EC-7748-9AA4-E0AE2B62E532}"/>
              </a:ext>
            </a:extLst>
          </p:cNvPr>
          <p:cNvSpPr>
            <a:spLocks noGrp="1"/>
          </p:cNvSpPr>
          <p:nvPr>
            <p:ph type="title"/>
          </p:nvPr>
        </p:nvSpPr>
        <p:spPr>
          <a:xfrm>
            <a:off x="767857" y="1319135"/>
            <a:ext cx="3031852" cy="2109866"/>
          </a:xfrm>
        </p:spPr>
        <p:txBody>
          <a:bodyPr>
            <a:normAutofit fontScale="90000"/>
          </a:bodyPr>
          <a:lstStyle/>
          <a:p>
            <a:pPr algn="ctr"/>
            <a:r>
              <a:rPr lang="en-US" sz="3600" dirty="0"/>
              <a:t>Protecting Yourself</a:t>
            </a:r>
            <a:br>
              <a:rPr lang="en-US" sz="3600" dirty="0"/>
            </a:br>
            <a:r>
              <a:rPr lang="en-US" sz="3600" dirty="0"/>
              <a:t>&amp;</a:t>
            </a:r>
            <a:br>
              <a:rPr lang="en-US" sz="3600" dirty="0"/>
            </a:br>
            <a:r>
              <a:rPr lang="en-US" sz="3600" dirty="0"/>
              <a:t>Others</a:t>
            </a:r>
          </a:p>
        </p:txBody>
      </p:sp>
      <p:graphicFrame>
        <p:nvGraphicFramePr>
          <p:cNvPr id="5" name="Content Placeholder 2">
            <a:extLst>
              <a:ext uri="{FF2B5EF4-FFF2-40B4-BE49-F238E27FC236}">
                <a16:creationId xmlns:a16="http://schemas.microsoft.com/office/drawing/2014/main" id="{178771FD-CB80-4962-B98E-064D0782F968}"/>
              </a:ext>
            </a:extLst>
          </p:cNvPr>
          <p:cNvGraphicFramePr>
            <a:graphicFrameLocks noGrp="1"/>
          </p:cNvGraphicFramePr>
          <p:nvPr>
            <p:ph idx="1"/>
            <p:extLst>
              <p:ext uri="{D42A27DB-BD31-4B8C-83A1-F6EECF244321}">
                <p14:modId xmlns:p14="http://schemas.microsoft.com/office/powerpoint/2010/main" val="2753799988"/>
              </p:ext>
            </p:extLst>
          </p:nvPr>
        </p:nvGraphicFramePr>
        <p:xfrm>
          <a:off x="4114800" y="703385"/>
          <a:ext cx="7666891"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DB9711E-3235-4BFD-86D6-A7C4DCFF256A}"/>
              </a:ext>
            </a:extLst>
          </p:cNvPr>
          <p:cNvSpPr txBox="1"/>
          <p:nvPr/>
        </p:nvSpPr>
        <p:spPr>
          <a:xfrm>
            <a:off x="313690" y="6308083"/>
            <a:ext cx="11559114" cy="584775"/>
          </a:xfrm>
          <a:prstGeom prst="rect">
            <a:avLst/>
          </a:prstGeom>
          <a:noFill/>
        </p:spPr>
        <p:txBody>
          <a:bodyPr wrap="square">
            <a:spAutoFit/>
          </a:bodyPr>
          <a:lstStyle/>
          <a:p>
            <a:pPr algn="ctr"/>
            <a:r>
              <a:rPr lang="en-US" sz="1600" dirty="0">
                <a:effectLst/>
              </a:rPr>
              <a:t>Community and Faith-Based Organizations. (n.d.). Retrieved March 2020, from https://www.cdc.gov/coronavirus/2019-ncov/community/organizations/index.html</a:t>
            </a:r>
          </a:p>
        </p:txBody>
      </p:sp>
    </p:spTree>
    <p:extLst>
      <p:ext uri="{BB962C8B-B14F-4D97-AF65-F5344CB8AC3E}">
        <p14:creationId xmlns:p14="http://schemas.microsoft.com/office/powerpoint/2010/main" val="44949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CAB9-8794-7649-A7D8-FA8DC5919032}"/>
              </a:ext>
            </a:extLst>
          </p:cNvPr>
          <p:cNvSpPr>
            <a:spLocks noGrp="1"/>
          </p:cNvSpPr>
          <p:nvPr>
            <p:ph type="title"/>
          </p:nvPr>
        </p:nvSpPr>
        <p:spPr/>
        <p:txBody>
          <a:bodyPr>
            <a:normAutofit/>
          </a:bodyPr>
          <a:lstStyle/>
          <a:p>
            <a:pPr algn="ctr"/>
            <a:r>
              <a:rPr lang="en-US" sz="2800" dirty="0"/>
              <a:t>FACE COVERINGS and SOCIAL DISTANCING</a:t>
            </a:r>
          </a:p>
        </p:txBody>
      </p:sp>
      <p:sp>
        <p:nvSpPr>
          <p:cNvPr id="3" name="Content Placeholder 2">
            <a:extLst>
              <a:ext uri="{FF2B5EF4-FFF2-40B4-BE49-F238E27FC236}">
                <a16:creationId xmlns:a16="http://schemas.microsoft.com/office/drawing/2014/main" id="{3B882A08-AD7C-FD4C-A987-4C1A83C2A571}"/>
              </a:ext>
            </a:extLst>
          </p:cNvPr>
          <p:cNvSpPr>
            <a:spLocks noGrp="1"/>
          </p:cNvSpPr>
          <p:nvPr>
            <p:ph idx="1"/>
          </p:nvPr>
        </p:nvSpPr>
        <p:spPr>
          <a:xfrm>
            <a:off x="4343400" y="933450"/>
            <a:ext cx="7331611" cy="5014320"/>
          </a:xfrm>
        </p:spPr>
        <p:txBody>
          <a:bodyPr anchor="t">
            <a:normAutofit/>
          </a:bodyPr>
          <a:lstStyle/>
          <a:p>
            <a:r>
              <a:rPr lang="en-US" sz="2400" dirty="0"/>
              <a:t>All clergy, staff and members </a:t>
            </a:r>
            <a:r>
              <a:rPr lang="en-US" sz="2400" b="1" dirty="0">
                <a:solidFill>
                  <a:srgbClr val="FF0000"/>
                </a:solidFill>
              </a:rPr>
              <a:t>MUST</a:t>
            </a:r>
            <a:r>
              <a:rPr lang="en-US" sz="2400" dirty="0"/>
              <a:t> wear a mask : </a:t>
            </a:r>
            <a:r>
              <a:rPr lang="en-US" sz="2400" i="1" dirty="0"/>
              <a:t>fabric masks washed daily  or hospital/surgical mask it must be changed daily. If no mask present, the church will provide one.</a:t>
            </a:r>
          </a:p>
          <a:p>
            <a:r>
              <a:rPr lang="en-US" sz="2400" dirty="0"/>
              <a:t>Limit the size of your groups.</a:t>
            </a:r>
          </a:p>
          <a:p>
            <a:r>
              <a:rPr lang="en-US" sz="2400" dirty="0"/>
              <a:t>6 feet apart in either direction: Front–back and side to side.</a:t>
            </a:r>
          </a:p>
          <a:p>
            <a:r>
              <a:rPr lang="en-US" sz="2400" dirty="0"/>
              <a:t>Cover cough or sneezing with a tissue or into elbow.</a:t>
            </a:r>
          </a:p>
          <a:p>
            <a:r>
              <a:rPr lang="en-US" sz="2400" dirty="0"/>
              <a:t>No hand shaking or hugging for now.</a:t>
            </a:r>
          </a:p>
          <a:p>
            <a:pPr marL="0" indent="0">
              <a:buNone/>
            </a:pPr>
            <a:endParaRPr lang="en-US" sz="2000" dirty="0"/>
          </a:p>
          <a:p>
            <a:endParaRPr lang="en-US" sz="2000" dirty="0"/>
          </a:p>
        </p:txBody>
      </p:sp>
      <p:pic>
        <p:nvPicPr>
          <p:cNvPr id="4" name="Picture 3">
            <a:extLst>
              <a:ext uri="{FF2B5EF4-FFF2-40B4-BE49-F238E27FC236}">
                <a16:creationId xmlns:a16="http://schemas.microsoft.com/office/drawing/2014/main" id="{AB94DC0A-9111-8944-BF48-BE3872E2C343}"/>
              </a:ext>
            </a:extLst>
          </p:cNvPr>
          <p:cNvPicPr>
            <a:picLocks noChangeAspect="1"/>
          </p:cNvPicPr>
          <p:nvPr/>
        </p:nvPicPr>
        <p:blipFill rotWithShape="1">
          <a:blip r:embed="rId3"/>
          <a:srcRect l="7443" r="11563" b="-1"/>
          <a:stretch/>
        </p:blipFill>
        <p:spPr>
          <a:xfrm>
            <a:off x="516989" y="3147053"/>
            <a:ext cx="3514741" cy="2800717"/>
          </a:xfrm>
          <a:prstGeom prst="ellipse">
            <a:avLst/>
          </a:prstGeom>
        </p:spPr>
      </p:pic>
      <p:sp>
        <p:nvSpPr>
          <p:cNvPr id="6" name="TextBox 5">
            <a:extLst>
              <a:ext uri="{FF2B5EF4-FFF2-40B4-BE49-F238E27FC236}">
                <a16:creationId xmlns:a16="http://schemas.microsoft.com/office/drawing/2014/main" id="{79E22CEC-0106-4709-B9C5-419C025DEBB5}"/>
              </a:ext>
            </a:extLst>
          </p:cNvPr>
          <p:cNvSpPr txBox="1"/>
          <p:nvPr/>
        </p:nvSpPr>
        <p:spPr>
          <a:xfrm>
            <a:off x="313690" y="6308083"/>
            <a:ext cx="11559114" cy="584775"/>
          </a:xfrm>
          <a:prstGeom prst="rect">
            <a:avLst/>
          </a:prstGeom>
          <a:noFill/>
        </p:spPr>
        <p:txBody>
          <a:bodyPr wrap="square">
            <a:spAutoFit/>
          </a:bodyPr>
          <a:lstStyle/>
          <a:p>
            <a:pPr algn="ctr"/>
            <a:r>
              <a:rPr lang="en-US" sz="1600" dirty="0">
                <a:effectLst/>
              </a:rPr>
              <a:t>Community and Faith-Based Organizations. (n.d.). Retrieved March 2020, from https://www.cdc.gov/coronavirus/2019-ncov/community/organizations/index.html</a:t>
            </a:r>
          </a:p>
        </p:txBody>
      </p:sp>
    </p:spTree>
    <p:extLst>
      <p:ext uri="{BB962C8B-B14F-4D97-AF65-F5344CB8AC3E}">
        <p14:creationId xmlns:p14="http://schemas.microsoft.com/office/powerpoint/2010/main" val="3080350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85A0A-854D-9843-B03E-48FFDA02A916}"/>
              </a:ext>
            </a:extLst>
          </p:cNvPr>
          <p:cNvSpPr>
            <a:spLocks noGrp="1"/>
          </p:cNvSpPr>
          <p:nvPr>
            <p:ph type="title"/>
          </p:nvPr>
        </p:nvSpPr>
        <p:spPr/>
        <p:txBody>
          <a:bodyPr anchor="t">
            <a:normAutofit/>
          </a:bodyPr>
          <a:lstStyle/>
          <a:p>
            <a:pPr algn="ctr"/>
            <a:r>
              <a:rPr lang="en-US" sz="2800" dirty="0"/>
              <a:t>HANDWASHING: </a:t>
            </a:r>
            <a:br>
              <a:rPr lang="en-US" sz="2800" dirty="0"/>
            </a:br>
            <a:r>
              <a:rPr lang="en-US" sz="2800" dirty="0"/>
              <a:t>CLERGY, STAFF and MEMBERS</a:t>
            </a:r>
          </a:p>
        </p:txBody>
      </p:sp>
      <p:sp>
        <p:nvSpPr>
          <p:cNvPr id="3" name="Content Placeholder 2">
            <a:extLst>
              <a:ext uri="{FF2B5EF4-FFF2-40B4-BE49-F238E27FC236}">
                <a16:creationId xmlns:a16="http://schemas.microsoft.com/office/drawing/2014/main" id="{BF750888-3745-104B-AB5D-7B1494A22F8D}"/>
              </a:ext>
            </a:extLst>
          </p:cNvPr>
          <p:cNvSpPr>
            <a:spLocks noGrp="1"/>
          </p:cNvSpPr>
          <p:nvPr>
            <p:ph idx="1"/>
          </p:nvPr>
        </p:nvSpPr>
        <p:spPr>
          <a:xfrm>
            <a:off x="4900928" y="1179829"/>
            <a:ext cx="6650991" cy="3233909"/>
          </a:xfrm>
        </p:spPr>
        <p:txBody>
          <a:bodyPr>
            <a:noAutofit/>
          </a:bodyPr>
          <a:lstStyle/>
          <a:p>
            <a:pPr>
              <a:lnSpc>
                <a:spcPct val="90000"/>
              </a:lnSpc>
            </a:pPr>
            <a:r>
              <a:rPr lang="en-US" sz="2400" dirty="0"/>
              <a:t>Wash hands 20 seconds with soap and water.</a:t>
            </a:r>
          </a:p>
          <a:p>
            <a:pPr>
              <a:lnSpc>
                <a:spcPct val="90000"/>
              </a:lnSpc>
            </a:pPr>
            <a:r>
              <a:rPr lang="en-US" sz="2400" dirty="0"/>
              <a:t>If soap and water not available: Use hand sanitizer located in designated areas. </a:t>
            </a:r>
          </a:p>
          <a:p>
            <a:pPr>
              <a:lnSpc>
                <a:spcPct val="90000"/>
              </a:lnSpc>
            </a:pPr>
            <a:r>
              <a:rPr lang="en-US" sz="2400" dirty="0"/>
              <a:t>Make sure when using the soap or the sanitizer that your hands feel dry. </a:t>
            </a:r>
          </a:p>
          <a:p>
            <a:pPr>
              <a:lnSpc>
                <a:spcPct val="90000"/>
              </a:lnSpc>
            </a:pPr>
            <a:r>
              <a:rPr lang="en-US" sz="2400" b="1" dirty="0">
                <a:solidFill>
                  <a:srgbClr val="FF0000"/>
                </a:solidFill>
              </a:rPr>
              <a:t>AVOID TOUCHING EYES, NOSE AND MOUTH WITH UNWASHED HANDS</a:t>
            </a:r>
          </a:p>
        </p:txBody>
      </p:sp>
      <p:pic>
        <p:nvPicPr>
          <p:cNvPr id="6" name="Picture 5" descr="A close up of a hand and a fork&#10;&#10;Description automatically generated">
            <a:extLst>
              <a:ext uri="{FF2B5EF4-FFF2-40B4-BE49-F238E27FC236}">
                <a16:creationId xmlns:a16="http://schemas.microsoft.com/office/drawing/2014/main" id="{229D0C73-9C99-CC48-88B6-25E0C7685D4C}"/>
              </a:ext>
            </a:extLst>
          </p:cNvPr>
          <p:cNvPicPr>
            <a:picLocks noChangeAspect="1"/>
          </p:cNvPicPr>
          <p:nvPr/>
        </p:nvPicPr>
        <p:blipFill rotWithShape="1">
          <a:blip r:embed="rId2"/>
          <a:srcRect l="3409" r="8079"/>
          <a:stretch/>
        </p:blipFill>
        <p:spPr>
          <a:xfrm>
            <a:off x="515817" y="3059958"/>
            <a:ext cx="3521276" cy="2655868"/>
          </a:xfrm>
          <a:prstGeom prst="rect">
            <a:avLst/>
          </a:prstGeom>
        </p:spPr>
      </p:pic>
      <p:sp>
        <p:nvSpPr>
          <p:cNvPr id="9" name="TextBox 8">
            <a:extLst>
              <a:ext uri="{FF2B5EF4-FFF2-40B4-BE49-F238E27FC236}">
                <a16:creationId xmlns:a16="http://schemas.microsoft.com/office/drawing/2014/main" id="{19712A39-DB34-4F5C-8EDA-038B55CBB9ED}"/>
              </a:ext>
            </a:extLst>
          </p:cNvPr>
          <p:cNvSpPr txBox="1"/>
          <p:nvPr/>
        </p:nvSpPr>
        <p:spPr>
          <a:xfrm>
            <a:off x="313690" y="6308083"/>
            <a:ext cx="11559114" cy="584775"/>
          </a:xfrm>
          <a:prstGeom prst="rect">
            <a:avLst/>
          </a:prstGeom>
          <a:noFill/>
        </p:spPr>
        <p:txBody>
          <a:bodyPr wrap="square">
            <a:spAutoFit/>
          </a:bodyPr>
          <a:lstStyle/>
          <a:p>
            <a:pPr algn="ctr"/>
            <a:r>
              <a:rPr lang="en-US" sz="1600" dirty="0">
                <a:effectLst/>
              </a:rPr>
              <a:t>Community and Faith-Based Organizations. (n.d.). Retrieved March 2020, from https://www.cdc.gov/coronavirus/2019-ncov/community/organizations/index.html</a:t>
            </a:r>
          </a:p>
        </p:txBody>
      </p:sp>
    </p:spTree>
    <p:extLst>
      <p:ext uri="{BB962C8B-B14F-4D97-AF65-F5344CB8AC3E}">
        <p14:creationId xmlns:p14="http://schemas.microsoft.com/office/powerpoint/2010/main" val="3074436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DE15131-9785-9445-A3AA-7EE6009DF559}"/>
              </a:ext>
            </a:extLst>
          </p:cNvPr>
          <p:cNvSpPr>
            <a:spLocks noGrp="1"/>
          </p:cNvSpPr>
          <p:nvPr>
            <p:ph type="title"/>
          </p:nvPr>
        </p:nvSpPr>
        <p:spPr/>
        <p:txBody>
          <a:bodyPr vert="horz" lIns="91440" tIns="45720" rIns="91440" bIns="45720" rtlCol="0" anchor="b">
            <a:normAutofit fontScale="90000"/>
          </a:bodyPr>
          <a:lstStyle/>
          <a:p>
            <a:pPr algn="ctr"/>
            <a:r>
              <a:rPr lang="en-US" sz="3000" dirty="0"/>
              <a:t>Proper Handwashing Technique</a:t>
            </a:r>
            <a:br>
              <a:rPr lang="en-US" sz="3000" dirty="0"/>
            </a:br>
            <a:r>
              <a:rPr lang="en-US" sz="3000" dirty="0"/>
              <a:t>( To assess click link below)</a:t>
            </a:r>
          </a:p>
        </p:txBody>
      </p:sp>
      <p:sp>
        <p:nvSpPr>
          <p:cNvPr id="3" name="Content Placeholder 2">
            <a:extLst>
              <a:ext uri="{FF2B5EF4-FFF2-40B4-BE49-F238E27FC236}">
                <a16:creationId xmlns:a16="http://schemas.microsoft.com/office/drawing/2014/main" id="{133CB3F7-B62B-0041-AEED-7D7281B83CE6}"/>
              </a:ext>
            </a:extLst>
          </p:cNvPr>
          <p:cNvSpPr>
            <a:spLocks noGrp="1"/>
          </p:cNvSpPr>
          <p:nvPr>
            <p:ph type="body" idx="1"/>
          </p:nvPr>
        </p:nvSpPr>
        <p:spPr>
          <a:xfrm>
            <a:off x="3498615" y="5507450"/>
            <a:ext cx="5194769" cy="557784"/>
          </a:xfrm>
        </p:spPr>
        <p:txBody>
          <a:bodyPr vert="horz" lIns="91440" tIns="45720" rIns="91440" bIns="45720" rtlCol="0">
            <a:normAutofit/>
          </a:bodyPr>
          <a:lstStyle/>
          <a:p>
            <a:pPr marL="0" indent="0" algn="ctr">
              <a:buNone/>
            </a:pPr>
            <a:r>
              <a:rPr lang="en-US" sz="2400" cap="all" dirty="0">
                <a:hlinkClick r:id="rId2"/>
              </a:rPr>
              <a:t>https://youtu.be/zCx50OYOiXk</a:t>
            </a:r>
          </a:p>
        </p:txBody>
      </p:sp>
      <p:pic>
        <p:nvPicPr>
          <p:cNvPr id="13" name="Content Placeholder 12" descr="A picture containing indoor, brown, cat, looking&#10;&#10;Description automatically generated">
            <a:extLst>
              <a:ext uri="{FF2B5EF4-FFF2-40B4-BE49-F238E27FC236}">
                <a16:creationId xmlns:a16="http://schemas.microsoft.com/office/drawing/2014/main" id="{A63879BC-4E37-E54E-A207-3D3ED041D447}"/>
              </a:ext>
            </a:extLst>
          </p:cNvPr>
          <p:cNvPicPr>
            <a:picLocks noGrp="1" noChangeAspect="1"/>
          </p:cNvPicPr>
          <p:nvPr>
            <p:ph sz="half" idx="2"/>
          </p:nvPr>
        </p:nvPicPr>
        <p:blipFill rotWithShape="1">
          <a:blip r:embed="rId3"/>
          <a:stretch/>
        </p:blipFill>
        <p:spPr>
          <a:xfrm>
            <a:off x="3851032" y="1948601"/>
            <a:ext cx="4180130" cy="3197800"/>
          </a:xfrm>
          <a:prstGeom prst="flowChartAlternateProcess">
            <a:avLst/>
          </a:prstGeom>
        </p:spPr>
      </p:pic>
      <p:sp>
        <p:nvSpPr>
          <p:cNvPr id="19" name="TextBox 18">
            <a:extLst>
              <a:ext uri="{FF2B5EF4-FFF2-40B4-BE49-F238E27FC236}">
                <a16:creationId xmlns:a16="http://schemas.microsoft.com/office/drawing/2014/main" id="{3639B026-CAF6-7D47-B01F-4A516AEAC1CA}"/>
              </a:ext>
            </a:extLst>
          </p:cNvPr>
          <p:cNvSpPr txBox="1"/>
          <p:nvPr/>
        </p:nvSpPr>
        <p:spPr>
          <a:xfrm>
            <a:off x="176463" y="6128342"/>
            <a:ext cx="11887200" cy="369332"/>
          </a:xfrm>
          <a:prstGeom prst="rect">
            <a:avLst/>
          </a:prstGeom>
          <a:noFill/>
        </p:spPr>
        <p:txBody>
          <a:bodyPr wrap="square" rtlCol="0">
            <a:spAutoFit/>
          </a:bodyPr>
          <a:lstStyle/>
          <a:p>
            <a:pPr marL="0" indent="0" algn="ctr">
              <a:buNone/>
            </a:pPr>
            <a:r>
              <a:rPr lang="en-US" sz="1800" i="1" dirty="0"/>
              <a:t>Proper Handwashing Procedures</a:t>
            </a:r>
            <a:r>
              <a:rPr lang="en-US" sz="1800" dirty="0"/>
              <a:t>. Video file. </a:t>
            </a:r>
            <a:r>
              <a:rPr lang="en-US" dirty="0"/>
              <a:t>Accessed March 2020</a:t>
            </a:r>
            <a:r>
              <a:rPr lang="en-US" sz="1800" dirty="0"/>
              <a:t>. Retrieved from </a:t>
            </a:r>
            <a:r>
              <a:rPr lang="en-US" sz="1800" dirty="0">
                <a:hlinkClick r:id="rId4"/>
              </a:rPr>
              <a:t>HTTPS://YOUTU.BE/ZCX50OYOIXK</a:t>
            </a:r>
            <a:endParaRPr lang="en-US" sz="1800" dirty="0"/>
          </a:p>
        </p:txBody>
      </p:sp>
    </p:spTree>
    <p:extLst>
      <p:ext uri="{BB962C8B-B14F-4D97-AF65-F5344CB8AC3E}">
        <p14:creationId xmlns:p14="http://schemas.microsoft.com/office/powerpoint/2010/main" val="76378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DE15131-9785-9445-A3AA-7EE6009DF559}"/>
              </a:ext>
            </a:extLst>
          </p:cNvPr>
          <p:cNvSpPr>
            <a:spLocks noGrp="1"/>
          </p:cNvSpPr>
          <p:nvPr>
            <p:ph type="title"/>
          </p:nvPr>
        </p:nvSpPr>
        <p:spPr>
          <a:xfrm>
            <a:off x="2315817" y="513681"/>
            <a:ext cx="7560364" cy="1800526"/>
          </a:xfrm>
        </p:spPr>
        <p:txBody>
          <a:bodyPr vert="horz" lIns="91440" tIns="45720" rIns="91440" bIns="45720" rtlCol="0" anchor="ctr">
            <a:normAutofit/>
          </a:bodyPr>
          <a:lstStyle/>
          <a:p>
            <a:pPr algn="ctr"/>
            <a:r>
              <a:rPr lang="en-US" sz="2800" dirty="0"/>
              <a:t>Proper Placing and Removal of Mask</a:t>
            </a:r>
            <a:br>
              <a:rPr lang="en-US" sz="2800" dirty="0"/>
            </a:br>
            <a:r>
              <a:rPr lang="en-US" sz="2800" dirty="0"/>
              <a:t>( To assess click link below)</a:t>
            </a:r>
          </a:p>
        </p:txBody>
      </p:sp>
      <p:sp>
        <p:nvSpPr>
          <p:cNvPr id="19" name="TextBox 18">
            <a:extLst>
              <a:ext uri="{FF2B5EF4-FFF2-40B4-BE49-F238E27FC236}">
                <a16:creationId xmlns:a16="http://schemas.microsoft.com/office/drawing/2014/main" id="{3639B026-CAF6-7D47-B01F-4A516AEAC1CA}"/>
              </a:ext>
            </a:extLst>
          </p:cNvPr>
          <p:cNvSpPr txBox="1"/>
          <p:nvPr/>
        </p:nvSpPr>
        <p:spPr>
          <a:xfrm>
            <a:off x="352243" y="6334780"/>
            <a:ext cx="11487512" cy="523220"/>
          </a:xfrm>
          <a:prstGeom prst="rect">
            <a:avLst/>
          </a:prstGeom>
        </p:spPr>
        <p:txBody>
          <a:bodyPr vert="horz" lIns="91440" tIns="45720" rIns="91440" bIns="45720" rtlCol="0">
            <a:normAutofit/>
          </a:bodyPr>
          <a:lstStyle/>
          <a:p>
            <a:pPr marL="0" indent="0" algn="ctr">
              <a:buNone/>
            </a:pPr>
            <a:r>
              <a:rPr lang="en-US" dirty="0"/>
              <a:t>Proper Facemask wearing. Video file. Accessed March 2020. Retrieved from </a:t>
            </a:r>
            <a:r>
              <a:rPr lang="en-US" dirty="0">
                <a:solidFill>
                  <a:schemeClr val="accent1"/>
                </a:solidFill>
                <a:effectLst>
                  <a:outerShdw blurRad="50800" dist="50800" dir="5400000" sx="1000" sy="1000" algn="ctr" rotWithShape="0">
                    <a:srgbClr val="000000">
                      <a:alpha val="43137"/>
                    </a:srgbClr>
                  </a:outerShdw>
                </a:effectLst>
              </a:rPr>
              <a:t>https://youtu.be/vuO_iaZH8ZQ</a:t>
            </a:r>
          </a:p>
          <a:p>
            <a:pPr indent="-228600">
              <a:spcAft>
                <a:spcPts val="600"/>
              </a:spcAft>
              <a:buFont typeface="Arial" panose="020B0604020202020204" pitchFamily="34" charset="0"/>
              <a:buChar char="•"/>
            </a:pPr>
            <a:endParaRPr lang="en-US" sz="2000" dirty="0"/>
          </a:p>
        </p:txBody>
      </p:sp>
      <p:pic>
        <p:nvPicPr>
          <p:cNvPr id="13" name="Content Placeholder 12">
            <a:extLst>
              <a:ext uri="{FF2B5EF4-FFF2-40B4-BE49-F238E27FC236}">
                <a16:creationId xmlns:a16="http://schemas.microsoft.com/office/drawing/2014/main" id="{A63879BC-4E37-E54E-A207-3D3ED041D447}"/>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p:blipFill>
        <p:spPr>
          <a:xfrm>
            <a:off x="4783550" y="2116549"/>
            <a:ext cx="2624899" cy="2624899"/>
          </a:xfrm>
          <a:prstGeom prst="rect">
            <a:avLst/>
          </a:prstGeom>
        </p:spPr>
      </p:pic>
      <p:sp>
        <p:nvSpPr>
          <p:cNvPr id="2" name="Rectangle 1">
            <a:extLst>
              <a:ext uri="{FF2B5EF4-FFF2-40B4-BE49-F238E27FC236}">
                <a16:creationId xmlns:a16="http://schemas.microsoft.com/office/drawing/2014/main" id="{E11964FB-7E5C-B349-B3D9-7FEBD3CC9168}"/>
              </a:ext>
            </a:extLst>
          </p:cNvPr>
          <p:cNvSpPr/>
          <p:nvPr/>
        </p:nvSpPr>
        <p:spPr>
          <a:xfrm>
            <a:off x="3475891" y="4920836"/>
            <a:ext cx="5240216" cy="523220"/>
          </a:xfrm>
          <a:prstGeom prst="rect">
            <a:avLst/>
          </a:prstGeom>
        </p:spPr>
        <p:txBody>
          <a:bodyPr wrap="square">
            <a:spAutoFit/>
          </a:bodyPr>
          <a:lstStyle/>
          <a:p>
            <a:pPr algn="ctr">
              <a:spcAft>
                <a:spcPts val="600"/>
              </a:spcAft>
            </a:pPr>
            <a:r>
              <a:rPr lang="en-US" sz="2800" dirty="0">
                <a:solidFill>
                  <a:schemeClr val="accent1"/>
                </a:solidFill>
                <a:effectLst>
                  <a:outerShdw blurRad="50800" dist="50800" dir="5400000" sx="1000" sy="1000" algn="ctr" rotWithShape="0">
                    <a:srgbClr val="000000">
                      <a:alpha val="43137"/>
                    </a:srgbClr>
                  </a:outerShdw>
                </a:effectLst>
                <a:hlinkClick r:id="rId4">
                  <a:extLst>
                    <a:ext uri="{A12FA001-AC4F-418D-AE19-62706E023703}">
                      <ahyp:hlinkClr xmlns:ahyp="http://schemas.microsoft.com/office/drawing/2018/hyperlinkcolor" val="tx"/>
                    </a:ext>
                  </a:extLst>
                </a:hlinkClick>
              </a:rPr>
              <a:t>https://youtu.be/vuO_iaZH8ZQ</a:t>
            </a:r>
            <a:endParaRPr lang="en-US" sz="2800" dirty="0">
              <a:solidFill>
                <a:schemeClr val="accent1"/>
              </a:solidFill>
              <a:effectLst>
                <a:outerShdw blurRad="50800" dist="50800" dir="5400000" sx="1000" sy="1000" algn="ctr" rotWithShape="0">
                  <a:srgbClr val="000000">
                    <a:alpha val="43137"/>
                  </a:srgbClr>
                </a:outerShdw>
              </a:effectLst>
            </a:endParaRPr>
          </a:p>
        </p:txBody>
      </p:sp>
    </p:spTree>
    <p:extLst>
      <p:ext uri="{BB962C8B-B14F-4D97-AF65-F5344CB8AC3E}">
        <p14:creationId xmlns:p14="http://schemas.microsoft.com/office/powerpoint/2010/main" val="2588473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9B35BB5-1630-45F0-B55C-B6847DF21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3EF5146-0A37-42B3-AF51-CBFCE4002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FB04B6B-7FC6-C945-B7D3-C7EA7622A917}"/>
              </a:ext>
            </a:extLst>
          </p:cNvPr>
          <p:cNvSpPr>
            <a:spLocks noGrp="1"/>
          </p:cNvSpPr>
          <p:nvPr>
            <p:ph type="title"/>
          </p:nvPr>
        </p:nvSpPr>
        <p:spPr>
          <a:xfrm>
            <a:off x="581192" y="5264486"/>
            <a:ext cx="10883444" cy="958513"/>
          </a:xfrm>
        </p:spPr>
        <p:txBody>
          <a:bodyPr anchor="ctr">
            <a:normAutofit/>
          </a:bodyPr>
          <a:lstStyle/>
          <a:p>
            <a:pPr algn="ctr"/>
            <a:r>
              <a:rPr lang="en-US" dirty="0">
                <a:solidFill>
                  <a:srgbClr val="FFFEFF"/>
                </a:solidFill>
              </a:rPr>
              <a:t>Health Monitoring and Screening</a:t>
            </a:r>
          </a:p>
        </p:txBody>
      </p:sp>
      <p:sp>
        <p:nvSpPr>
          <p:cNvPr id="14" name="Rectangle 13">
            <a:extLst>
              <a:ext uri="{FF2B5EF4-FFF2-40B4-BE49-F238E27FC236}">
                <a16:creationId xmlns:a16="http://schemas.microsoft.com/office/drawing/2014/main" id="{D05C6BB3-F359-4E0C-B8DA-4CEA9EE8C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E512FDBA-7374-4A50-B15C-1C421A40B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799D451D-9C66-42CF-BC10-324A4F647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C4937F41-797A-4106-BEF6-83EF0EF6AB50}"/>
              </a:ext>
            </a:extLst>
          </p:cNvPr>
          <p:cNvGraphicFramePr>
            <a:graphicFrameLocks noGrp="1"/>
          </p:cNvGraphicFramePr>
          <p:nvPr>
            <p:ph idx="1"/>
            <p:extLst>
              <p:ext uri="{D42A27DB-BD31-4B8C-83A1-F6EECF244321}">
                <p14:modId xmlns:p14="http://schemas.microsoft.com/office/powerpoint/2010/main" val="434684190"/>
              </p:ext>
            </p:extLst>
          </p:nvPr>
        </p:nvGraphicFramePr>
        <p:xfrm>
          <a:off x="642938" y="858445"/>
          <a:ext cx="10906125" cy="396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AA9E85DF-E323-4842-952F-6717AB1D3BBF}"/>
              </a:ext>
            </a:extLst>
          </p:cNvPr>
          <p:cNvSpPr txBox="1"/>
          <p:nvPr/>
        </p:nvSpPr>
        <p:spPr>
          <a:xfrm>
            <a:off x="313690" y="6308083"/>
            <a:ext cx="11559114" cy="584775"/>
          </a:xfrm>
          <a:prstGeom prst="rect">
            <a:avLst/>
          </a:prstGeom>
          <a:noFill/>
        </p:spPr>
        <p:txBody>
          <a:bodyPr wrap="square">
            <a:spAutoFit/>
          </a:bodyPr>
          <a:lstStyle/>
          <a:p>
            <a:pPr algn="ctr"/>
            <a:r>
              <a:rPr lang="en-US" sz="1600" dirty="0">
                <a:effectLst/>
              </a:rPr>
              <a:t>Community and Faith-Based Organizations. (n.d.). Retrieved March 2020, from https://www.cdc.gov/coronavirus/2019-ncov/community/organizations/index.html</a:t>
            </a:r>
          </a:p>
        </p:txBody>
      </p:sp>
    </p:spTree>
    <p:extLst>
      <p:ext uri="{BB962C8B-B14F-4D97-AF65-F5344CB8AC3E}">
        <p14:creationId xmlns:p14="http://schemas.microsoft.com/office/powerpoint/2010/main" val="902461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36955A-9E3A-CA49-A4AF-E4511186D690}"/>
              </a:ext>
            </a:extLst>
          </p:cNvPr>
          <p:cNvSpPr>
            <a:spLocks noGrp="1"/>
          </p:cNvSpPr>
          <p:nvPr>
            <p:ph type="title"/>
          </p:nvPr>
        </p:nvSpPr>
        <p:spPr>
          <a:xfrm>
            <a:off x="838200" y="365125"/>
            <a:ext cx="10515600" cy="729687"/>
          </a:xfrm>
        </p:spPr>
        <p:txBody>
          <a:bodyPr>
            <a:noAutofit/>
          </a:bodyPr>
          <a:lstStyle/>
          <a:p>
            <a:pPr algn="ctr"/>
            <a:r>
              <a:rPr lang="en-US" sz="4000" dirty="0"/>
              <a:t>Testing sites</a:t>
            </a:r>
          </a:p>
        </p:txBody>
      </p:sp>
      <p:sp>
        <p:nvSpPr>
          <p:cNvPr id="5" name="Content Placeholder 4">
            <a:extLst>
              <a:ext uri="{FF2B5EF4-FFF2-40B4-BE49-F238E27FC236}">
                <a16:creationId xmlns:a16="http://schemas.microsoft.com/office/drawing/2014/main" id="{D7183D41-A9BC-7C44-8108-BD0C276BE204}"/>
              </a:ext>
            </a:extLst>
          </p:cNvPr>
          <p:cNvSpPr>
            <a:spLocks noGrp="1"/>
          </p:cNvSpPr>
          <p:nvPr>
            <p:ph sz="half" idx="1"/>
          </p:nvPr>
        </p:nvSpPr>
        <p:spPr>
          <a:xfrm>
            <a:off x="835152" y="1094813"/>
            <a:ext cx="5260848" cy="4830288"/>
          </a:xfrm>
        </p:spPr>
        <p:txBody>
          <a:bodyPr anchor="t">
            <a:normAutofit/>
          </a:bodyPr>
          <a:lstStyle/>
          <a:p>
            <a:pPr marL="0" indent="0">
              <a:buNone/>
            </a:pPr>
            <a:r>
              <a:rPr lang="en-US" sz="2000" b="1" dirty="0"/>
              <a:t>Dade County</a:t>
            </a:r>
          </a:p>
          <a:p>
            <a:pPr marL="0" indent="0">
              <a:buNone/>
            </a:pPr>
            <a:r>
              <a:rPr lang="en-US" sz="2000" b="1" u="sng" dirty="0"/>
              <a:t>Drive thru</a:t>
            </a:r>
          </a:p>
          <a:p>
            <a:pPr marL="514350" indent="-514350">
              <a:buAutoNum type="arabicPeriod"/>
            </a:pPr>
            <a:r>
              <a:rPr lang="en-US" sz="2000" dirty="0"/>
              <a:t>Marlins Park</a:t>
            </a:r>
          </a:p>
          <a:p>
            <a:pPr marL="514350" indent="-514350">
              <a:buAutoNum type="arabicPeriod"/>
            </a:pPr>
            <a:r>
              <a:rPr lang="en-US" sz="2000" dirty="0"/>
              <a:t>South Dade Government Center</a:t>
            </a:r>
          </a:p>
          <a:p>
            <a:pPr marL="514350" indent="-514350">
              <a:buAutoNum type="arabicPeriod"/>
            </a:pPr>
            <a:r>
              <a:rPr lang="en-US" sz="2000" dirty="0"/>
              <a:t>Hard Rock Stadium</a:t>
            </a:r>
          </a:p>
          <a:p>
            <a:pPr marL="514350" indent="-514350">
              <a:buAutoNum type="arabicPeriod"/>
            </a:pPr>
            <a:r>
              <a:rPr lang="en-US" sz="2000" dirty="0"/>
              <a:t>Amelia Earhart Park</a:t>
            </a:r>
          </a:p>
          <a:p>
            <a:pPr marL="514350" indent="-514350">
              <a:buAutoNum type="arabicPeriod"/>
            </a:pPr>
            <a:r>
              <a:rPr lang="en-US" sz="2000" dirty="0"/>
              <a:t>Miami Beach Convention Center</a:t>
            </a:r>
          </a:p>
          <a:p>
            <a:pPr marL="0" indent="0">
              <a:buNone/>
            </a:pPr>
            <a:r>
              <a:rPr lang="en-US" sz="2000" b="1" u="sng" dirty="0"/>
              <a:t>Walk Up Testing</a:t>
            </a:r>
          </a:p>
          <a:p>
            <a:pPr marL="0" indent="0">
              <a:buNone/>
            </a:pPr>
            <a:r>
              <a:rPr lang="en-US" sz="2000" dirty="0"/>
              <a:t>1.     North Miami: Holy Family Catholic Church </a:t>
            </a:r>
          </a:p>
          <a:p>
            <a:pPr marL="0" indent="0">
              <a:buNone/>
            </a:pPr>
            <a:r>
              <a:rPr lang="en-US" sz="2000" dirty="0"/>
              <a:t>2.      </a:t>
            </a:r>
            <a:r>
              <a:rPr lang="en-US" sz="2000" dirty="0" err="1"/>
              <a:t>Opa-locka</a:t>
            </a:r>
            <a:r>
              <a:rPr lang="en-US" sz="2000" dirty="0"/>
              <a:t>: </a:t>
            </a:r>
            <a:r>
              <a:rPr lang="en-US" sz="2000" dirty="0" err="1"/>
              <a:t>Sherbondy</a:t>
            </a:r>
            <a:r>
              <a:rPr lang="en-US" sz="2000" dirty="0"/>
              <a:t> Park</a:t>
            </a:r>
          </a:p>
          <a:p>
            <a:pPr marL="0" indent="0">
              <a:buNone/>
            </a:pPr>
            <a:endParaRPr lang="en-US" sz="1800" dirty="0"/>
          </a:p>
        </p:txBody>
      </p:sp>
      <p:sp>
        <p:nvSpPr>
          <p:cNvPr id="6" name="Content Placeholder 5">
            <a:extLst>
              <a:ext uri="{FF2B5EF4-FFF2-40B4-BE49-F238E27FC236}">
                <a16:creationId xmlns:a16="http://schemas.microsoft.com/office/drawing/2014/main" id="{A8691E0E-4564-A542-A1F3-368DC64127AE}"/>
              </a:ext>
            </a:extLst>
          </p:cNvPr>
          <p:cNvSpPr>
            <a:spLocks noGrp="1"/>
          </p:cNvSpPr>
          <p:nvPr>
            <p:ph sz="half" idx="2"/>
          </p:nvPr>
        </p:nvSpPr>
        <p:spPr>
          <a:xfrm>
            <a:off x="6419087" y="1094813"/>
            <a:ext cx="5556035" cy="4830288"/>
          </a:xfrm>
        </p:spPr>
        <p:txBody>
          <a:bodyPr anchor="t">
            <a:normAutofit/>
          </a:bodyPr>
          <a:lstStyle/>
          <a:p>
            <a:pPr marL="0" indent="0">
              <a:buNone/>
            </a:pPr>
            <a:r>
              <a:rPr lang="en-US" sz="2000" b="1" dirty="0"/>
              <a:t>Broward County</a:t>
            </a:r>
          </a:p>
          <a:p>
            <a:pPr marL="514350" indent="-514350">
              <a:buAutoNum type="arabicPeriod"/>
            </a:pPr>
            <a:r>
              <a:rPr lang="en-US" sz="2000" dirty="0"/>
              <a:t>Broward Health</a:t>
            </a:r>
          </a:p>
          <a:p>
            <a:pPr marL="514350" indent="-514350">
              <a:buAutoNum type="arabicPeriod"/>
            </a:pPr>
            <a:r>
              <a:rPr lang="en-US" sz="2000" dirty="0"/>
              <a:t>Central Broward Park</a:t>
            </a:r>
          </a:p>
          <a:p>
            <a:pPr marL="514350" indent="-514350">
              <a:buAutoNum type="arabicPeriod"/>
            </a:pPr>
            <a:r>
              <a:rPr lang="en-US" sz="2000" dirty="0"/>
              <a:t>Cleveland Clinic</a:t>
            </a:r>
          </a:p>
          <a:p>
            <a:pPr marL="514350" indent="-514350">
              <a:buAutoNum type="arabicPeriod"/>
            </a:pPr>
            <a:r>
              <a:rPr lang="en-US" sz="2000" dirty="0"/>
              <a:t>Festival Marketplace</a:t>
            </a:r>
          </a:p>
          <a:p>
            <a:pPr marL="514350" indent="-514350">
              <a:buAutoNum type="arabicPeriod"/>
            </a:pPr>
            <a:r>
              <a:rPr lang="en-US" sz="2000" dirty="0"/>
              <a:t>Mitchell Moore Park ( Walk-up)</a:t>
            </a:r>
          </a:p>
          <a:p>
            <a:pPr marL="514350" indent="-514350">
              <a:buAutoNum type="arabicPeriod"/>
            </a:pPr>
            <a:r>
              <a:rPr lang="en-US" sz="2000" dirty="0"/>
              <a:t>National Guard and Memorial Health Systems</a:t>
            </a:r>
          </a:p>
          <a:p>
            <a:pPr marL="514350" indent="-514350">
              <a:buAutoNum type="arabicPeriod"/>
            </a:pPr>
            <a:r>
              <a:rPr lang="en-US" sz="2000" dirty="0"/>
              <a:t>Urban League of Broward County (Walk-up)</a:t>
            </a:r>
          </a:p>
        </p:txBody>
      </p:sp>
      <p:sp>
        <p:nvSpPr>
          <p:cNvPr id="7" name="TextBox 6">
            <a:extLst>
              <a:ext uri="{FF2B5EF4-FFF2-40B4-BE49-F238E27FC236}">
                <a16:creationId xmlns:a16="http://schemas.microsoft.com/office/drawing/2014/main" id="{90613395-7778-F04E-99EE-D7BE6545EEAE}"/>
              </a:ext>
            </a:extLst>
          </p:cNvPr>
          <p:cNvSpPr txBox="1"/>
          <p:nvPr/>
        </p:nvSpPr>
        <p:spPr>
          <a:xfrm>
            <a:off x="303311" y="6308209"/>
            <a:ext cx="11585378" cy="369332"/>
          </a:xfrm>
          <a:prstGeom prst="rect">
            <a:avLst/>
          </a:prstGeom>
          <a:noFill/>
        </p:spPr>
        <p:txBody>
          <a:bodyPr wrap="square" rtlCol="0">
            <a:spAutoFit/>
          </a:bodyPr>
          <a:lstStyle/>
          <a:p>
            <a:pPr algn="ctr"/>
            <a:r>
              <a:rPr lang="en-US" dirty="0"/>
              <a:t>These are only a few: Please refer to </a:t>
            </a:r>
            <a:r>
              <a:rPr lang="en-US" dirty="0">
                <a:hlinkClick r:id="rId2"/>
              </a:rPr>
              <a:t>www.miamidade.org</a:t>
            </a:r>
            <a:r>
              <a:rPr lang="en-US" dirty="0"/>
              <a:t>  and </a:t>
            </a:r>
            <a:r>
              <a:rPr lang="en-US" dirty="0">
                <a:hlinkClick r:id="rId3"/>
              </a:rPr>
              <a:t>www.broward.org</a:t>
            </a:r>
            <a:r>
              <a:rPr lang="en-US" dirty="0"/>
              <a:t>. For a complete list of tests.</a:t>
            </a:r>
          </a:p>
        </p:txBody>
      </p:sp>
    </p:spTree>
    <p:extLst>
      <p:ext uri="{BB962C8B-B14F-4D97-AF65-F5344CB8AC3E}">
        <p14:creationId xmlns:p14="http://schemas.microsoft.com/office/powerpoint/2010/main" val="1480004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789D439-D937-4847-B1C2-C6DD2B6A6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2"/>
            <a:ext cx="12188952" cy="3767110"/>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9F6911-EE5E-8D4C-A1F7-0EACFEEB8420}"/>
              </a:ext>
            </a:extLst>
          </p:cNvPr>
          <p:cNvSpPr>
            <a:spLocks noGrp="1"/>
          </p:cNvSpPr>
          <p:nvPr>
            <p:ph type="title"/>
          </p:nvPr>
        </p:nvSpPr>
        <p:spPr>
          <a:xfrm>
            <a:off x="965201" y="1020431"/>
            <a:ext cx="10225530" cy="1475013"/>
          </a:xfrm>
        </p:spPr>
        <p:txBody>
          <a:bodyPr vert="horz" lIns="91440" tIns="45720" rIns="91440" bIns="45720" rtlCol="0" anchor="ctr">
            <a:normAutofit/>
          </a:bodyPr>
          <a:lstStyle/>
          <a:p>
            <a:pPr algn="ctr"/>
            <a:r>
              <a:rPr lang="en-US" sz="4000" dirty="0">
                <a:solidFill>
                  <a:schemeClr val="bg1"/>
                </a:solidFill>
              </a:rPr>
              <a:t>CLEANING and DISINFECTING</a:t>
            </a:r>
          </a:p>
        </p:txBody>
      </p:sp>
      <p:graphicFrame>
        <p:nvGraphicFramePr>
          <p:cNvPr id="5" name="Content Placeholder 2">
            <a:extLst>
              <a:ext uri="{FF2B5EF4-FFF2-40B4-BE49-F238E27FC236}">
                <a16:creationId xmlns:a16="http://schemas.microsoft.com/office/drawing/2014/main" id="{11E1C683-56CC-4902-959E-6644BD39641F}"/>
              </a:ext>
            </a:extLst>
          </p:cNvPr>
          <p:cNvGraphicFramePr>
            <a:graphicFrameLocks noGrp="1"/>
          </p:cNvGraphicFramePr>
          <p:nvPr>
            <p:ph idx="1"/>
            <p:extLst>
              <p:ext uri="{D42A27DB-BD31-4B8C-83A1-F6EECF244321}">
                <p14:modId xmlns:p14="http://schemas.microsoft.com/office/powerpoint/2010/main" val="2176369208"/>
              </p:ext>
            </p:extLst>
          </p:nvPr>
        </p:nvGraphicFramePr>
        <p:xfrm>
          <a:off x="581025" y="2341563"/>
          <a:ext cx="1102995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4F796E9C-6556-4502-BB3E-5DAB4A1F736B}"/>
              </a:ext>
            </a:extLst>
          </p:cNvPr>
          <p:cNvSpPr txBox="1"/>
          <p:nvPr/>
        </p:nvSpPr>
        <p:spPr>
          <a:xfrm>
            <a:off x="313690" y="6308083"/>
            <a:ext cx="11559114" cy="584775"/>
          </a:xfrm>
          <a:prstGeom prst="rect">
            <a:avLst/>
          </a:prstGeom>
          <a:noFill/>
        </p:spPr>
        <p:txBody>
          <a:bodyPr wrap="square">
            <a:spAutoFit/>
          </a:bodyPr>
          <a:lstStyle/>
          <a:p>
            <a:pPr algn="ctr"/>
            <a:r>
              <a:rPr lang="en-US" sz="1600" dirty="0">
                <a:effectLst/>
              </a:rPr>
              <a:t>Community and Faith-Based Organizations. (n.d.). Retrieved March 2020, from https://www.cdc.gov/coronavirus/2019-ncov/community/organizations/index.html</a:t>
            </a:r>
          </a:p>
        </p:txBody>
      </p:sp>
    </p:spTree>
    <p:extLst>
      <p:ext uri="{BB962C8B-B14F-4D97-AF65-F5344CB8AC3E}">
        <p14:creationId xmlns:p14="http://schemas.microsoft.com/office/powerpoint/2010/main" val="1943876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0CA740-B85D-524A-9B0F-41C25186FF5D}"/>
              </a:ext>
            </a:extLst>
          </p:cNvPr>
          <p:cNvSpPr>
            <a:spLocks noGrp="1"/>
          </p:cNvSpPr>
          <p:nvPr>
            <p:ph type="title"/>
          </p:nvPr>
        </p:nvSpPr>
        <p:spPr>
          <a:xfrm>
            <a:off x="767857" y="748811"/>
            <a:ext cx="3031852" cy="2741735"/>
          </a:xfrm>
        </p:spPr>
        <p:txBody>
          <a:bodyPr anchor="t">
            <a:normAutofit/>
          </a:bodyPr>
          <a:lstStyle/>
          <a:p>
            <a:r>
              <a:rPr lang="en-US" sz="3200" dirty="0">
                <a:solidFill>
                  <a:srgbClr val="FFFFFF"/>
                </a:solidFill>
              </a:rPr>
              <a:t>Emergency Plan: (Mitigation) For COVID 19</a:t>
            </a:r>
          </a:p>
        </p:txBody>
      </p:sp>
      <p:sp>
        <p:nvSpPr>
          <p:cNvPr id="50" name="Content Placeholder 5">
            <a:extLst>
              <a:ext uri="{FF2B5EF4-FFF2-40B4-BE49-F238E27FC236}">
                <a16:creationId xmlns:a16="http://schemas.microsoft.com/office/drawing/2014/main" id="{58ECDCF6-937E-CE4B-BFEF-D5D80D734AC5}"/>
              </a:ext>
            </a:extLst>
          </p:cNvPr>
          <p:cNvSpPr>
            <a:spLocks noGrp="1"/>
          </p:cNvSpPr>
          <p:nvPr>
            <p:ph idx="1"/>
          </p:nvPr>
        </p:nvSpPr>
        <p:spPr>
          <a:xfrm>
            <a:off x="4203032" y="615462"/>
            <a:ext cx="7652084" cy="5750169"/>
          </a:xfrm>
        </p:spPr>
        <p:txBody>
          <a:bodyPr anchor="ctr">
            <a:noAutofit/>
          </a:bodyPr>
          <a:lstStyle/>
          <a:p>
            <a:r>
              <a:rPr lang="en-US" sz="2400" dirty="0"/>
              <a:t>Team on duty masks/ gloves</a:t>
            </a:r>
          </a:p>
          <a:p>
            <a:r>
              <a:rPr lang="en-US" sz="2400" dirty="0"/>
              <a:t>Remove ill person immediately to designated area( Usher’s Room for members/guests and count room for office staff).</a:t>
            </a:r>
          </a:p>
          <a:p>
            <a:r>
              <a:rPr lang="en-US" sz="2400" dirty="0"/>
              <a:t>Retake temperature and Document.</a:t>
            </a:r>
          </a:p>
          <a:p>
            <a:r>
              <a:rPr lang="en-US" sz="2400" dirty="0"/>
              <a:t>Actions as indicated by assessment.</a:t>
            </a:r>
          </a:p>
          <a:p>
            <a:r>
              <a:rPr lang="en-US" sz="2400" dirty="0"/>
              <a:t>Advise to 14-day self quarantine and notify primary care physician.</a:t>
            </a:r>
          </a:p>
          <a:p>
            <a:r>
              <a:rPr lang="en-US" sz="2400" dirty="0"/>
              <a:t>Follow-up wellness check on the ill individual(s) by the team.</a:t>
            </a:r>
          </a:p>
          <a:p>
            <a:r>
              <a:rPr lang="en-US" sz="2400" dirty="0"/>
              <a:t>Close off area used by the sick person and clean/ disinfect the area.</a:t>
            </a:r>
          </a:p>
        </p:txBody>
      </p:sp>
    </p:spTree>
    <p:extLst>
      <p:ext uri="{BB962C8B-B14F-4D97-AF65-F5344CB8AC3E}">
        <p14:creationId xmlns:p14="http://schemas.microsoft.com/office/powerpoint/2010/main" val="3728082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4B5C3C-D7F5-954A-B5B9-74B4106F7122}"/>
              </a:ext>
            </a:extLst>
          </p:cNvPr>
          <p:cNvPicPr>
            <a:picLocks noChangeAspect="1"/>
          </p:cNvPicPr>
          <p:nvPr/>
        </p:nvPicPr>
        <p:blipFill>
          <a:blip r:embed="rId2"/>
          <a:stretch>
            <a:fillRect/>
          </a:stretch>
        </p:blipFill>
        <p:spPr>
          <a:xfrm>
            <a:off x="447240" y="727075"/>
            <a:ext cx="11294043" cy="5709766"/>
          </a:xfrm>
          <a:prstGeom prst="rect">
            <a:avLst/>
          </a:prstGeom>
        </p:spPr>
      </p:pic>
    </p:spTree>
    <p:extLst>
      <p:ext uri="{BB962C8B-B14F-4D97-AF65-F5344CB8AC3E}">
        <p14:creationId xmlns:p14="http://schemas.microsoft.com/office/powerpoint/2010/main" val="2699146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D60C94-0C9C-47B7-BE88-045235ACC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AEDF7-E619-F442-B9C2-7874CA044C93}"/>
              </a:ext>
            </a:extLst>
          </p:cNvPr>
          <p:cNvSpPr>
            <a:spLocks noGrp="1"/>
          </p:cNvSpPr>
          <p:nvPr>
            <p:ph type="ctrTitle"/>
          </p:nvPr>
        </p:nvSpPr>
        <p:spPr>
          <a:xfrm>
            <a:off x="446533" y="1098755"/>
            <a:ext cx="11293913" cy="1443099"/>
          </a:xfrm>
        </p:spPr>
        <p:txBody>
          <a:bodyPr anchor="t">
            <a:normAutofit fontScale="90000"/>
          </a:bodyPr>
          <a:lstStyle/>
          <a:p>
            <a:pPr algn="ctr"/>
            <a:r>
              <a:rPr lang="en-US" sz="5400" dirty="0">
                <a:solidFill>
                  <a:schemeClr val="tx2"/>
                </a:solidFill>
              </a:rPr>
              <a:t>Liturgy and Worship</a:t>
            </a:r>
            <a:br>
              <a:rPr lang="en-US" sz="5400" dirty="0">
                <a:solidFill>
                  <a:schemeClr val="tx2"/>
                </a:solidFill>
              </a:rPr>
            </a:br>
            <a:r>
              <a:rPr lang="en-US" sz="5400" dirty="0">
                <a:solidFill>
                  <a:schemeClr val="tx2"/>
                </a:solidFill>
              </a:rPr>
              <a:t>training Session</a:t>
            </a:r>
          </a:p>
        </p:txBody>
      </p:sp>
      <p:sp>
        <p:nvSpPr>
          <p:cNvPr id="3" name="Subtitle 2">
            <a:extLst>
              <a:ext uri="{FF2B5EF4-FFF2-40B4-BE49-F238E27FC236}">
                <a16:creationId xmlns:a16="http://schemas.microsoft.com/office/drawing/2014/main" id="{3D58C47A-5E86-FA44-8596-AEB0DBE729C6}"/>
              </a:ext>
            </a:extLst>
          </p:cNvPr>
          <p:cNvSpPr>
            <a:spLocks noGrp="1"/>
          </p:cNvSpPr>
          <p:nvPr>
            <p:ph type="subTitle" idx="1"/>
          </p:nvPr>
        </p:nvSpPr>
        <p:spPr>
          <a:xfrm>
            <a:off x="194873" y="3043003"/>
            <a:ext cx="11692328" cy="2540439"/>
          </a:xfrm>
        </p:spPr>
        <p:txBody>
          <a:bodyPr anchor="ctr">
            <a:noAutofit/>
          </a:bodyPr>
          <a:lstStyle/>
          <a:p>
            <a:pPr marL="0" marR="0" algn="ctr">
              <a:lnSpc>
                <a:spcPct val="115000"/>
              </a:lnSpc>
              <a:spcBef>
                <a:spcPts val="0"/>
              </a:spcBef>
              <a:spcAft>
                <a:spcPts val="0"/>
              </a:spcAft>
            </a:pPr>
            <a:r>
              <a:rPr lang="en-US" sz="2800" b="1" dirty="0">
                <a:effectLst/>
                <a:latin typeface="Calibri" panose="020F0502020204030204" pitchFamily="34" charset="0"/>
                <a:ea typeface="Calibri" panose="020F0502020204030204" pitchFamily="34" charset="0"/>
                <a:cs typeface="Tahoma" panose="020B0604030504040204" pitchFamily="34" charset="0"/>
              </a:rPr>
              <a:t>William (Bill) Anderson, </a:t>
            </a:r>
            <a:r>
              <a:rPr lang="en-US" sz="2800" b="1" i="1" dirty="0">
                <a:effectLst/>
                <a:latin typeface="Calibri" panose="020F0502020204030204" pitchFamily="34" charset="0"/>
                <a:ea typeface="Calibri" panose="020F0502020204030204" pitchFamily="34" charset="0"/>
                <a:cs typeface="Tahoma" panose="020B0604030504040204" pitchFamily="34" charset="0"/>
              </a:rPr>
              <a:t>Master of Ceremony</a:t>
            </a:r>
            <a:endParaRPr lang="en-US" sz="2800" b="1" dirty="0">
              <a:effectLst/>
              <a:latin typeface="Tahoma" panose="020B0604030504040204" pitchFamily="34" charset="0"/>
              <a:ea typeface="Calibri" panose="020F0502020204030204" pitchFamily="34" charset="0"/>
            </a:endParaRPr>
          </a:p>
          <a:p>
            <a:pPr marL="0" marR="0" algn="ctr">
              <a:lnSpc>
                <a:spcPct val="115000"/>
              </a:lnSpc>
              <a:spcBef>
                <a:spcPts val="0"/>
              </a:spcBef>
              <a:spcAft>
                <a:spcPts val="0"/>
              </a:spcAft>
            </a:pPr>
            <a:r>
              <a:rPr lang="en-US" sz="2800" b="1" dirty="0">
                <a:effectLst/>
                <a:latin typeface="Calibri" panose="020F0502020204030204" pitchFamily="34" charset="0"/>
                <a:ea typeface="Calibri" panose="020F0502020204030204" pitchFamily="34" charset="0"/>
                <a:cs typeface="Tahoma" panose="020B0604030504040204" pitchFamily="34" charset="0"/>
              </a:rPr>
              <a:t>Kathy Wyche Latimore, </a:t>
            </a:r>
            <a:r>
              <a:rPr lang="en-US" sz="2800" b="1" i="1" dirty="0">
                <a:effectLst/>
                <a:latin typeface="Calibri" panose="020F0502020204030204" pitchFamily="34" charset="0"/>
                <a:ea typeface="Calibri" panose="020F0502020204030204" pitchFamily="34" charset="0"/>
                <a:cs typeface="Tahoma" panose="020B0604030504040204" pitchFamily="34" charset="0"/>
              </a:rPr>
              <a:t>Lay Eucharist Minister</a:t>
            </a:r>
            <a:endParaRPr lang="en-US" sz="2800" b="1" dirty="0">
              <a:effectLst/>
              <a:latin typeface="Tahoma" panose="020B0604030504040204" pitchFamily="34" charset="0"/>
              <a:ea typeface="Calibri" panose="020F0502020204030204" pitchFamily="34" charset="0"/>
            </a:endParaRPr>
          </a:p>
          <a:p>
            <a:pPr marL="0" marR="0" algn="ctr">
              <a:lnSpc>
                <a:spcPct val="115000"/>
              </a:lnSpc>
              <a:spcBef>
                <a:spcPts val="0"/>
              </a:spcBef>
              <a:spcAft>
                <a:spcPts val="0"/>
              </a:spcAft>
            </a:pPr>
            <a:r>
              <a:rPr lang="en-US" sz="2800" b="1" dirty="0">
                <a:effectLst/>
                <a:latin typeface="Calibri" panose="020F0502020204030204" pitchFamily="34" charset="0"/>
                <a:ea typeface="Calibri" panose="020F0502020204030204" pitchFamily="34" charset="0"/>
                <a:cs typeface="Tahoma" panose="020B0604030504040204" pitchFamily="34" charset="0"/>
              </a:rPr>
              <a:t>Cheryl Collier, </a:t>
            </a:r>
            <a:r>
              <a:rPr lang="en-US" sz="2800" b="1" i="1" dirty="0">
                <a:effectLst/>
                <a:latin typeface="Calibri" panose="020F0502020204030204" pitchFamily="34" charset="0"/>
                <a:ea typeface="Calibri" panose="020F0502020204030204" pitchFamily="34" charset="0"/>
                <a:cs typeface="Tahoma" panose="020B0604030504040204" pitchFamily="34" charset="0"/>
              </a:rPr>
              <a:t>Lector/Server</a:t>
            </a:r>
            <a:endParaRPr lang="en-US" sz="2800" b="1" dirty="0">
              <a:effectLst/>
              <a:latin typeface="Tahoma" panose="020B0604030504040204" pitchFamily="34" charset="0"/>
              <a:ea typeface="Calibri" panose="020F0502020204030204" pitchFamily="34" charset="0"/>
            </a:endParaRPr>
          </a:p>
          <a:p>
            <a:pPr marL="0" marR="0" algn="ctr">
              <a:lnSpc>
                <a:spcPct val="115000"/>
              </a:lnSpc>
              <a:spcBef>
                <a:spcPts val="0"/>
              </a:spcBef>
              <a:spcAft>
                <a:spcPts val="0"/>
              </a:spcAft>
            </a:pPr>
            <a:r>
              <a:rPr lang="en-US" sz="2800" b="1" dirty="0">
                <a:effectLst/>
                <a:latin typeface="Calibri" panose="020F0502020204030204" pitchFamily="34" charset="0"/>
                <a:ea typeface="Calibri" panose="020F0502020204030204" pitchFamily="34" charset="0"/>
                <a:cs typeface="Tahoma" panose="020B0604030504040204" pitchFamily="34" charset="0"/>
              </a:rPr>
              <a:t>Cynthia Burroughs, </a:t>
            </a:r>
            <a:r>
              <a:rPr lang="en-US" sz="2800" b="1" i="1" dirty="0">
                <a:effectLst/>
                <a:latin typeface="Calibri" panose="020F0502020204030204" pitchFamily="34" charset="0"/>
                <a:ea typeface="Calibri" panose="020F0502020204030204" pitchFamily="34" charset="0"/>
                <a:cs typeface="Tahoma" panose="020B0604030504040204" pitchFamily="34" charset="0"/>
              </a:rPr>
              <a:t>Lector</a:t>
            </a:r>
            <a:endParaRPr lang="en-US" sz="2800" b="1" i="1" dirty="0">
              <a:latin typeface="Tahoma" panose="020B0604030504040204" pitchFamily="34" charset="0"/>
              <a:ea typeface="Calibri" panose="020F0502020204030204" pitchFamily="34" charset="0"/>
            </a:endParaRPr>
          </a:p>
          <a:p>
            <a:pPr marL="0" marR="0" algn="ctr">
              <a:lnSpc>
                <a:spcPct val="115000"/>
              </a:lnSpc>
              <a:spcBef>
                <a:spcPts val="0"/>
              </a:spcBef>
              <a:spcAft>
                <a:spcPts val="0"/>
              </a:spcAft>
            </a:pPr>
            <a:r>
              <a:rPr lang="en-US" sz="2800" b="1" dirty="0">
                <a:effectLst/>
                <a:latin typeface="Calibri" panose="020F0502020204030204" pitchFamily="34" charset="0"/>
                <a:ea typeface="Calibri" panose="020F0502020204030204" pitchFamily="34" charset="0"/>
                <a:cs typeface="Tahoma" panose="020B0604030504040204" pitchFamily="34" charset="0"/>
              </a:rPr>
              <a:t>The Reverend Roberta (Bobbie) Knowles+</a:t>
            </a:r>
            <a:r>
              <a:rPr lang="en-US" sz="2800" b="1" dirty="0">
                <a:latin typeface="Tahoma" panose="020B0604030504040204" pitchFamily="34" charset="0"/>
                <a:ea typeface="Calibri" panose="020F0502020204030204" pitchFamily="34" charset="0"/>
              </a:rPr>
              <a:t> </a:t>
            </a:r>
          </a:p>
          <a:p>
            <a:pPr marL="0" marR="0" algn="ctr">
              <a:lnSpc>
                <a:spcPct val="115000"/>
              </a:lnSpc>
              <a:spcBef>
                <a:spcPts val="0"/>
              </a:spcBef>
              <a:spcAft>
                <a:spcPts val="0"/>
              </a:spcAft>
            </a:pPr>
            <a:r>
              <a:rPr lang="en-US" sz="2800" b="1" i="1" dirty="0">
                <a:effectLst/>
                <a:latin typeface="Calibri" panose="020F0502020204030204" pitchFamily="34" charset="0"/>
                <a:ea typeface="Calibri" panose="020F0502020204030204" pitchFamily="34" charset="0"/>
                <a:cs typeface="Tahoma" panose="020B0604030504040204" pitchFamily="34" charset="0"/>
              </a:rPr>
              <a:t>Rector </a:t>
            </a:r>
            <a:endParaRPr lang="en-US" sz="2800" b="1" dirty="0">
              <a:effectLst/>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BFCF7016-AC99-433F-B943-24C3736E0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7579574" cy="6436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A03737D1-A930-4E3E-9160-3CD4AEC72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453642"/>
            <a:ext cx="3615596"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CFF33-010E-4E26-A285-83B182982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707627"/>
            <a:ext cx="11293913" cy="64922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99785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4B339-5093-4AFE-A907-B81D03606913}"/>
              </a:ext>
            </a:extLst>
          </p:cNvPr>
          <p:cNvSpPr>
            <a:spLocks noGrp="1"/>
          </p:cNvSpPr>
          <p:nvPr>
            <p:ph type="title"/>
          </p:nvPr>
        </p:nvSpPr>
        <p:spPr>
          <a:xfrm>
            <a:off x="767857" y="933450"/>
            <a:ext cx="3031852" cy="2379376"/>
          </a:xfrm>
        </p:spPr>
        <p:txBody>
          <a:bodyPr>
            <a:noAutofit/>
          </a:bodyPr>
          <a:lstStyle/>
          <a:p>
            <a:r>
              <a:rPr lang="en-US" sz="2800" b="1" dirty="0">
                <a:effectLst/>
                <a:latin typeface="Calibri" panose="020F0502020204030204" pitchFamily="34" charset="0"/>
                <a:ea typeface="Calibri" panose="020F0502020204030204" pitchFamily="34" charset="0"/>
                <a:cs typeface="Tahoma" panose="020B0604030504040204" pitchFamily="34" charset="0"/>
              </a:rPr>
              <a:t>How will we move forward when our sanctuary </a:t>
            </a:r>
            <a:br>
              <a:rPr lang="en-US" sz="2800" b="1" dirty="0">
                <a:effectLst/>
                <a:latin typeface="Calibri" panose="020F0502020204030204" pitchFamily="34" charset="0"/>
                <a:ea typeface="Calibri" panose="020F0502020204030204" pitchFamily="34" charset="0"/>
                <a:cs typeface="Tahoma" panose="020B0604030504040204" pitchFamily="34" charset="0"/>
              </a:rPr>
            </a:br>
            <a:r>
              <a:rPr lang="en-US" sz="2800" b="1" dirty="0">
                <a:effectLst/>
                <a:latin typeface="Calibri" panose="020F0502020204030204" pitchFamily="34" charset="0"/>
                <a:ea typeface="Calibri" panose="020F0502020204030204" pitchFamily="34" charset="0"/>
                <a:cs typeface="Tahoma" panose="020B0604030504040204" pitchFamily="34" charset="0"/>
              </a:rPr>
              <a:t>re-opens?</a:t>
            </a:r>
            <a:endParaRPr lang="en-US" sz="2800" dirty="0"/>
          </a:p>
        </p:txBody>
      </p:sp>
      <p:sp>
        <p:nvSpPr>
          <p:cNvPr id="3" name="Content Placeholder 2">
            <a:extLst>
              <a:ext uri="{FF2B5EF4-FFF2-40B4-BE49-F238E27FC236}">
                <a16:creationId xmlns:a16="http://schemas.microsoft.com/office/drawing/2014/main" id="{D31391F4-26F0-4691-A0F8-FD0509991BC9}"/>
              </a:ext>
            </a:extLst>
          </p:cNvPr>
          <p:cNvSpPr>
            <a:spLocks noGrp="1"/>
          </p:cNvSpPr>
          <p:nvPr>
            <p:ph idx="1"/>
          </p:nvPr>
        </p:nvSpPr>
        <p:spPr>
          <a:xfrm>
            <a:off x="4167266" y="569626"/>
            <a:ext cx="7615003" cy="5846163"/>
          </a:xfrm>
        </p:spPr>
        <p:txBody>
          <a:bodyPr anchor="t">
            <a:noAutofit/>
          </a:bodyPr>
          <a:lstStyle/>
          <a:p>
            <a:pPr>
              <a:lnSpc>
                <a:spcPct val="100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At this time there will be no children on the altar as servers.</a:t>
            </a:r>
          </a:p>
          <a:p>
            <a:pPr>
              <a:lnSpc>
                <a:spcPct val="100000"/>
              </a:lnSpc>
              <a:spcBef>
                <a:spcPts val="0"/>
              </a:spcBef>
              <a:spcAft>
                <a:spcPts val="0"/>
              </a:spcAft>
            </a:pPr>
            <a:endParaRPr lang="en-US" sz="900" dirty="0">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There will be no singing during the service, except maybe Rev. Bell as he does now or a soloist. If Rev. Bell or a soloist sings then we will not be able to use the pews in the choir stall at all.</a:t>
            </a:r>
          </a:p>
          <a:p>
            <a:pPr>
              <a:lnSpc>
                <a:spcPct val="100000"/>
              </a:lnSpc>
              <a:spcBef>
                <a:spcPts val="0"/>
              </a:spcBef>
              <a:spcAft>
                <a:spcPts val="0"/>
              </a:spcAft>
            </a:pPr>
            <a:endParaRPr lang="en-US" sz="900" dirty="0">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The congregation will stand when the organist begins the music for the processional In.  The priest and servers will then enter through the doors nearest to the altar and after the service they will leave through the same doors, keeping a six feet distance throughout the service.</a:t>
            </a:r>
          </a:p>
          <a:p>
            <a:pPr>
              <a:lnSpc>
                <a:spcPct val="100000"/>
              </a:lnSpc>
              <a:spcBef>
                <a:spcPts val="0"/>
              </a:spcBef>
              <a:spcAft>
                <a:spcPts val="0"/>
              </a:spcAft>
            </a:pPr>
            <a:endParaRPr lang="en-US" sz="900" dirty="0">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The priest and all servers will wear their mask during the service, except when the lectors are reading and when the priest is speaking. </a:t>
            </a:r>
          </a:p>
        </p:txBody>
      </p:sp>
    </p:spTree>
    <p:extLst>
      <p:ext uri="{BB962C8B-B14F-4D97-AF65-F5344CB8AC3E}">
        <p14:creationId xmlns:p14="http://schemas.microsoft.com/office/powerpoint/2010/main" val="1616763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4B339-5093-4AFE-A907-B81D03606913}"/>
              </a:ext>
            </a:extLst>
          </p:cNvPr>
          <p:cNvSpPr>
            <a:spLocks noGrp="1"/>
          </p:cNvSpPr>
          <p:nvPr>
            <p:ph type="title"/>
          </p:nvPr>
        </p:nvSpPr>
        <p:spPr>
          <a:xfrm>
            <a:off x="737877" y="678616"/>
            <a:ext cx="3031852" cy="2814091"/>
          </a:xfrm>
        </p:spPr>
        <p:txBody>
          <a:bodyPr anchor="t">
            <a:noAutofit/>
          </a:bodyPr>
          <a:lstStyle/>
          <a:p>
            <a:r>
              <a:rPr lang="en-US" sz="2800" b="1" dirty="0">
                <a:effectLst/>
                <a:latin typeface="Calibri" panose="020F0502020204030204" pitchFamily="34" charset="0"/>
                <a:ea typeface="Calibri" panose="020F0502020204030204" pitchFamily="34" charset="0"/>
                <a:cs typeface="Tahoma" panose="020B0604030504040204" pitchFamily="34" charset="0"/>
              </a:rPr>
              <a:t>How will we move forward when our sanctuary </a:t>
            </a:r>
            <a:br>
              <a:rPr lang="en-US" sz="2800" b="1" dirty="0">
                <a:effectLst/>
                <a:latin typeface="Calibri" panose="020F0502020204030204" pitchFamily="34" charset="0"/>
                <a:ea typeface="Calibri" panose="020F0502020204030204" pitchFamily="34" charset="0"/>
                <a:cs typeface="Tahoma" panose="020B0604030504040204" pitchFamily="34" charset="0"/>
              </a:rPr>
            </a:br>
            <a:r>
              <a:rPr lang="en-US" sz="2800" b="1" dirty="0">
                <a:effectLst/>
                <a:latin typeface="Calibri" panose="020F0502020204030204" pitchFamily="34" charset="0"/>
                <a:ea typeface="Calibri" panose="020F0502020204030204" pitchFamily="34" charset="0"/>
                <a:cs typeface="Tahoma" panose="020B0604030504040204" pitchFamily="34" charset="0"/>
              </a:rPr>
              <a:t>re-opens?</a:t>
            </a:r>
            <a:br>
              <a:rPr lang="en-US" sz="2800" b="1" dirty="0">
                <a:effectLst/>
                <a:latin typeface="Calibri" panose="020F0502020204030204" pitchFamily="34" charset="0"/>
                <a:ea typeface="Calibri" panose="020F0502020204030204" pitchFamily="34" charset="0"/>
                <a:cs typeface="Tahoma" panose="020B0604030504040204" pitchFamily="34" charset="0"/>
              </a:rPr>
            </a:br>
            <a:r>
              <a:rPr lang="en-US" sz="2800" b="1" dirty="0">
                <a:effectLst/>
                <a:latin typeface="Calibri" panose="020F0502020204030204" pitchFamily="34" charset="0"/>
                <a:ea typeface="Calibri" panose="020F0502020204030204" pitchFamily="34" charset="0"/>
                <a:cs typeface="Tahoma" panose="020B0604030504040204" pitchFamily="34" charset="0"/>
              </a:rPr>
              <a:t>(cont.)</a:t>
            </a:r>
            <a:endParaRPr lang="en-US" sz="2800" dirty="0"/>
          </a:p>
        </p:txBody>
      </p:sp>
      <p:sp>
        <p:nvSpPr>
          <p:cNvPr id="3" name="Content Placeholder 2">
            <a:extLst>
              <a:ext uri="{FF2B5EF4-FFF2-40B4-BE49-F238E27FC236}">
                <a16:creationId xmlns:a16="http://schemas.microsoft.com/office/drawing/2014/main" id="{D31391F4-26F0-4691-A0F8-FD0509991BC9}"/>
              </a:ext>
            </a:extLst>
          </p:cNvPr>
          <p:cNvSpPr>
            <a:spLocks noGrp="1"/>
          </p:cNvSpPr>
          <p:nvPr>
            <p:ph idx="1"/>
          </p:nvPr>
        </p:nvSpPr>
        <p:spPr>
          <a:xfrm>
            <a:off x="4167266" y="569626"/>
            <a:ext cx="7615003" cy="5846163"/>
          </a:xfrm>
        </p:spPr>
        <p:txBody>
          <a:bodyPr anchor="t">
            <a:noAutofit/>
          </a:bodyPr>
          <a:lstStyle/>
          <a:p>
            <a:pPr>
              <a:lnSpc>
                <a:spcPct val="100000"/>
              </a:lnSpc>
              <a:spcBef>
                <a:spcPts val="0"/>
              </a:spcBef>
              <a:spcAft>
                <a:spcPts val="0"/>
              </a:spcAft>
            </a:pPr>
            <a:r>
              <a:rPr lang="en-US" sz="2400" b="0" dirty="0">
                <a:effectLst/>
                <a:latin typeface="Calibri" panose="020F0502020204030204" pitchFamily="34" charset="0"/>
                <a:ea typeface="Calibri" panose="020F0502020204030204" pitchFamily="34" charset="0"/>
                <a:cs typeface="Calibri" panose="020F0502020204030204" pitchFamily="34" charset="0"/>
              </a:rPr>
              <a:t>Since we are planning to continue with videotaping the service, the two front pews on either side of the center row will have to remain vacant to give the videographer the space needed. </a:t>
            </a:r>
          </a:p>
          <a:p>
            <a:pPr>
              <a:lnSpc>
                <a:spcPct val="100000"/>
              </a:lnSpc>
              <a:spcBef>
                <a:spcPts val="0"/>
              </a:spcBef>
              <a:spcAft>
                <a:spcPts val="0"/>
              </a:spcAft>
            </a:pPr>
            <a:endParaRPr lang="en-US" sz="800" b="1"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sz="2400" b="0" dirty="0">
                <a:effectLst/>
                <a:latin typeface="Calibri" panose="020F0502020204030204" pitchFamily="34" charset="0"/>
                <a:ea typeface="Calibri" panose="020F0502020204030204" pitchFamily="34" charset="0"/>
                <a:cs typeface="Calibri" panose="020F0502020204030204" pitchFamily="34" charset="0"/>
              </a:rPr>
              <a:t>The LEM’s will be kept at a minimum, using the same persons who presently attend the Sunday services because they are familiar with the way the service is presently done.</a:t>
            </a:r>
          </a:p>
          <a:p>
            <a:pPr>
              <a:lnSpc>
                <a:spcPct val="100000"/>
              </a:lnSpc>
              <a:spcBef>
                <a:spcPts val="0"/>
              </a:spcBef>
              <a:spcAft>
                <a:spcPts val="0"/>
              </a:spcAft>
            </a:pPr>
            <a:endParaRPr lang="en-US" sz="800" b="1"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sz="2400" b="0" dirty="0">
                <a:effectLst/>
                <a:latin typeface="Calibri" panose="020F0502020204030204" pitchFamily="34" charset="0"/>
                <a:ea typeface="Calibri" panose="020F0502020204030204" pitchFamily="34" charset="0"/>
                <a:cs typeface="Calibri" panose="020F0502020204030204" pitchFamily="34" charset="0"/>
              </a:rPr>
              <a:t>The priest will continue to speak from the altar using the microphone on the altar that includes celebrating and preaching. </a:t>
            </a:r>
          </a:p>
          <a:p>
            <a:pPr>
              <a:lnSpc>
                <a:spcPct val="100000"/>
              </a:lnSpc>
              <a:spcBef>
                <a:spcPts val="0"/>
              </a:spcBef>
              <a:spcAft>
                <a:spcPts val="0"/>
              </a:spcAft>
            </a:pPr>
            <a:endParaRPr lang="en-US" sz="8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sz="2400" b="0" dirty="0">
                <a:effectLst/>
                <a:latin typeface="Calibri" panose="020F0502020204030204" pitchFamily="34" charset="0"/>
                <a:ea typeface="Calibri" panose="020F0502020204030204" pitchFamily="34" charset="0"/>
                <a:cs typeface="Calibri" panose="020F0502020204030204" pitchFamily="34" charset="0"/>
              </a:rPr>
              <a:t>The lectors will alternate between the two lecterns, giving sufficient time to clean the lectern and microphone before they are used again. </a:t>
            </a:r>
            <a:endParaRPr lang="en-US" sz="2400" b="1"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0254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4B339-5093-4AFE-A907-B81D03606913}"/>
              </a:ext>
            </a:extLst>
          </p:cNvPr>
          <p:cNvSpPr>
            <a:spLocks noGrp="1"/>
          </p:cNvSpPr>
          <p:nvPr>
            <p:ph type="title"/>
          </p:nvPr>
        </p:nvSpPr>
        <p:spPr>
          <a:xfrm>
            <a:off x="767857" y="933449"/>
            <a:ext cx="3031852" cy="2814091"/>
          </a:xfrm>
        </p:spPr>
        <p:txBody>
          <a:bodyPr>
            <a:noAutofit/>
          </a:bodyPr>
          <a:lstStyle/>
          <a:p>
            <a:r>
              <a:rPr lang="en-US" sz="2800" b="1" dirty="0">
                <a:effectLst/>
                <a:latin typeface="Calibri" panose="020F0502020204030204" pitchFamily="34" charset="0"/>
                <a:ea typeface="Calibri" panose="020F0502020204030204" pitchFamily="34" charset="0"/>
                <a:cs typeface="Tahoma" panose="020B0604030504040204" pitchFamily="34" charset="0"/>
              </a:rPr>
              <a:t>How will we move forward when our sanctuary </a:t>
            </a:r>
            <a:br>
              <a:rPr lang="en-US" sz="2800" b="1" dirty="0">
                <a:effectLst/>
                <a:latin typeface="Calibri" panose="020F0502020204030204" pitchFamily="34" charset="0"/>
                <a:ea typeface="Calibri" panose="020F0502020204030204" pitchFamily="34" charset="0"/>
                <a:cs typeface="Tahoma" panose="020B0604030504040204" pitchFamily="34" charset="0"/>
              </a:rPr>
            </a:br>
            <a:r>
              <a:rPr lang="en-US" sz="2800" b="1" dirty="0">
                <a:effectLst/>
                <a:latin typeface="Calibri" panose="020F0502020204030204" pitchFamily="34" charset="0"/>
                <a:ea typeface="Calibri" panose="020F0502020204030204" pitchFamily="34" charset="0"/>
                <a:cs typeface="Tahoma" panose="020B0604030504040204" pitchFamily="34" charset="0"/>
              </a:rPr>
              <a:t>re-opens?</a:t>
            </a:r>
            <a:br>
              <a:rPr lang="en-US" sz="2800" b="1" dirty="0">
                <a:effectLst/>
                <a:latin typeface="Calibri" panose="020F0502020204030204" pitchFamily="34" charset="0"/>
                <a:ea typeface="Calibri" panose="020F0502020204030204" pitchFamily="34" charset="0"/>
                <a:cs typeface="Tahoma" panose="020B0604030504040204" pitchFamily="34" charset="0"/>
              </a:rPr>
            </a:br>
            <a:r>
              <a:rPr lang="en-US" sz="2800" b="1" dirty="0">
                <a:effectLst/>
                <a:latin typeface="Calibri" panose="020F0502020204030204" pitchFamily="34" charset="0"/>
                <a:ea typeface="Calibri" panose="020F0502020204030204" pitchFamily="34" charset="0"/>
                <a:cs typeface="Tahoma" panose="020B0604030504040204" pitchFamily="34" charset="0"/>
              </a:rPr>
              <a:t>(cont.)</a:t>
            </a:r>
            <a:endParaRPr lang="en-US" sz="2800" dirty="0"/>
          </a:p>
        </p:txBody>
      </p:sp>
      <p:sp>
        <p:nvSpPr>
          <p:cNvPr id="3" name="Content Placeholder 2">
            <a:extLst>
              <a:ext uri="{FF2B5EF4-FFF2-40B4-BE49-F238E27FC236}">
                <a16:creationId xmlns:a16="http://schemas.microsoft.com/office/drawing/2014/main" id="{D31391F4-26F0-4691-A0F8-FD0509991BC9}"/>
              </a:ext>
            </a:extLst>
          </p:cNvPr>
          <p:cNvSpPr>
            <a:spLocks noGrp="1"/>
          </p:cNvSpPr>
          <p:nvPr>
            <p:ph idx="1"/>
          </p:nvPr>
        </p:nvSpPr>
        <p:spPr>
          <a:xfrm>
            <a:off x="4182256" y="1169233"/>
            <a:ext cx="7615003" cy="5021705"/>
          </a:xfrm>
        </p:spPr>
        <p:txBody>
          <a:bodyPr anchor="t">
            <a:noAutofit/>
          </a:bodyPr>
          <a:lstStyle/>
          <a:p>
            <a:pPr algn="just">
              <a:spcBef>
                <a:spcPts val="0"/>
              </a:spcBef>
              <a:spcAft>
                <a:spcPts val="0"/>
              </a:spcAft>
            </a:pPr>
            <a:r>
              <a:rPr lang="en-US" sz="2400" b="0" dirty="0">
                <a:effectLst/>
                <a:latin typeface="Calibri" panose="020F0502020204030204" pitchFamily="34" charset="0"/>
                <a:ea typeface="Calibri" panose="020F0502020204030204" pitchFamily="34" charset="0"/>
                <a:cs typeface="Calibri" panose="020F0502020204030204" pitchFamily="34" charset="0"/>
              </a:rPr>
              <a:t>During the singing of the offertory hymn the counters will collect the money from the boxes and bring it to the altar where the priest will bless it. There will be no offering collected from parishioners at that time.  If parishioners were not able to put their offering in the box when they arrived at church, they will be able to place their offering in the box as they leave, it will then be removed later and placed in the lock box in the office and counted the following week.</a:t>
            </a:r>
            <a:endParaRPr lang="en-US" sz="2400" b="1"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7000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F52F7-EB93-48E9-8F58-13FB79144770}"/>
              </a:ext>
            </a:extLst>
          </p:cNvPr>
          <p:cNvSpPr>
            <a:spLocks noGrp="1"/>
          </p:cNvSpPr>
          <p:nvPr>
            <p:ph type="title"/>
          </p:nvPr>
        </p:nvSpPr>
        <p:spPr>
          <a:xfrm>
            <a:off x="842808" y="1706581"/>
            <a:ext cx="3031852" cy="1722419"/>
          </a:xfrm>
        </p:spPr>
        <p:txBody>
          <a:bodyPr>
            <a:normAutofit/>
          </a:bodyPr>
          <a:lstStyle/>
          <a:p>
            <a:pPr algn="ctr"/>
            <a:r>
              <a:rPr lang="en-US" sz="3200" dirty="0"/>
              <a:t>The Sacraments</a:t>
            </a:r>
          </a:p>
        </p:txBody>
      </p:sp>
      <p:sp>
        <p:nvSpPr>
          <p:cNvPr id="3" name="Content Placeholder 2">
            <a:extLst>
              <a:ext uri="{FF2B5EF4-FFF2-40B4-BE49-F238E27FC236}">
                <a16:creationId xmlns:a16="http://schemas.microsoft.com/office/drawing/2014/main" id="{7D08CDE2-E7AA-46F6-AC43-458BE91789FE}"/>
              </a:ext>
            </a:extLst>
          </p:cNvPr>
          <p:cNvSpPr>
            <a:spLocks noGrp="1"/>
          </p:cNvSpPr>
          <p:nvPr>
            <p:ph idx="1"/>
          </p:nvPr>
        </p:nvSpPr>
        <p:spPr/>
        <p:txBody>
          <a:bodyPr>
            <a:normAutofit/>
          </a:bodyPr>
          <a:lstStyle/>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A visible and tangible signs of an invisible but real grace. Through water, oil, bread and wine, we encounter the grace of God afresh, and that’s why the Sacrament is important to us as Episcopalians. Baptism and Eucharist are known as the sacraments of the gospel, they both have their origins in the life and ministry of Jesus. </a:t>
            </a:r>
            <a:endParaRPr lang="en-US" sz="2800" dirty="0"/>
          </a:p>
        </p:txBody>
      </p:sp>
    </p:spTree>
    <p:extLst>
      <p:ext uri="{BB962C8B-B14F-4D97-AF65-F5344CB8AC3E}">
        <p14:creationId xmlns:p14="http://schemas.microsoft.com/office/powerpoint/2010/main" val="2147202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F52F7-EB93-48E9-8F58-13FB79144770}"/>
              </a:ext>
            </a:extLst>
          </p:cNvPr>
          <p:cNvSpPr>
            <a:spLocks noGrp="1"/>
          </p:cNvSpPr>
          <p:nvPr>
            <p:ph type="title"/>
          </p:nvPr>
        </p:nvSpPr>
        <p:spPr>
          <a:xfrm>
            <a:off x="812828" y="1725319"/>
            <a:ext cx="3031852" cy="1722419"/>
          </a:xfrm>
        </p:spPr>
        <p:txBody>
          <a:bodyPr>
            <a:normAutofit/>
          </a:bodyPr>
          <a:lstStyle/>
          <a:p>
            <a:pPr algn="ctr"/>
            <a:r>
              <a:rPr lang="en-US" sz="3200" dirty="0"/>
              <a:t>The Eucharist</a:t>
            </a:r>
          </a:p>
        </p:txBody>
      </p:sp>
      <p:sp>
        <p:nvSpPr>
          <p:cNvPr id="3" name="Content Placeholder 2">
            <a:extLst>
              <a:ext uri="{FF2B5EF4-FFF2-40B4-BE49-F238E27FC236}">
                <a16:creationId xmlns:a16="http://schemas.microsoft.com/office/drawing/2014/main" id="{7D08CDE2-E7AA-46F6-AC43-458BE91789FE}"/>
              </a:ext>
            </a:extLst>
          </p:cNvPr>
          <p:cNvSpPr>
            <a:spLocks noGrp="1"/>
          </p:cNvSpPr>
          <p:nvPr>
            <p:ph idx="1"/>
          </p:nvPr>
        </p:nvSpPr>
        <p:spPr>
          <a:xfrm>
            <a:off x="4497049" y="704538"/>
            <a:ext cx="7450111" cy="5486400"/>
          </a:xfrm>
        </p:spPr>
        <p:txBody>
          <a:bodyPr>
            <a:noAutofit/>
          </a:bodyPr>
          <a:lstStyle/>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We are sacramental people and many parishioners are anxious to return to the sanctuary for the Bread &amp; Wine, but during this time the Eucharist will not be given, the priest is the only person who will continue to consume the Bread &amp; Wine.  During the singing of the Communion Hymn the priest will stand at the altar and go in front of the four sections of the pews, parishioners sitting in that section will stand and the priest will bless them as a symbolic sign of receiving the Bread &amp; Wine. </a:t>
            </a:r>
            <a:endParaRPr lang="en-US" sz="2800" dirty="0"/>
          </a:p>
        </p:txBody>
      </p:sp>
    </p:spTree>
    <p:extLst>
      <p:ext uri="{BB962C8B-B14F-4D97-AF65-F5344CB8AC3E}">
        <p14:creationId xmlns:p14="http://schemas.microsoft.com/office/powerpoint/2010/main" val="926677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F52F7-EB93-48E9-8F58-13FB79144770}"/>
              </a:ext>
            </a:extLst>
          </p:cNvPr>
          <p:cNvSpPr>
            <a:spLocks noGrp="1"/>
          </p:cNvSpPr>
          <p:nvPr>
            <p:ph type="title"/>
          </p:nvPr>
        </p:nvSpPr>
        <p:spPr>
          <a:xfrm>
            <a:off x="782848" y="2608289"/>
            <a:ext cx="3031852" cy="839449"/>
          </a:xfrm>
        </p:spPr>
        <p:txBody>
          <a:bodyPr anchor="t">
            <a:normAutofit/>
          </a:bodyPr>
          <a:lstStyle/>
          <a:p>
            <a:pPr algn="ctr"/>
            <a:r>
              <a:rPr lang="en-US" sz="3200" dirty="0"/>
              <a:t>Holy baptism</a:t>
            </a:r>
          </a:p>
        </p:txBody>
      </p:sp>
      <p:sp>
        <p:nvSpPr>
          <p:cNvPr id="3" name="Content Placeholder 2">
            <a:extLst>
              <a:ext uri="{FF2B5EF4-FFF2-40B4-BE49-F238E27FC236}">
                <a16:creationId xmlns:a16="http://schemas.microsoft.com/office/drawing/2014/main" id="{7D08CDE2-E7AA-46F6-AC43-458BE91789FE}"/>
              </a:ext>
            </a:extLst>
          </p:cNvPr>
          <p:cNvSpPr>
            <a:spLocks noGrp="1"/>
          </p:cNvSpPr>
          <p:nvPr>
            <p:ph idx="1"/>
          </p:nvPr>
        </p:nvSpPr>
        <p:spPr>
          <a:xfrm>
            <a:off x="4497049" y="704538"/>
            <a:ext cx="7450111" cy="5486400"/>
          </a:xfrm>
        </p:spPr>
        <p:txBody>
          <a:bodyPr anchor="t">
            <a:noAutofit/>
          </a:bodyPr>
          <a:lstStyle/>
          <a:p>
            <a:pPr marL="0" indent="0">
              <a:lnSpc>
                <a:spcPct val="100000"/>
              </a:lnSpc>
              <a:spcBef>
                <a:spcPts val="0"/>
              </a:spcBef>
              <a:spcAft>
                <a:spcPts val="0"/>
              </a:spcAft>
              <a:buNone/>
            </a:pPr>
            <a:r>
              <a:rPr lang="en-US" sz="2600" dirty="0">
                <a:effectLst/>
                <a:latin typeface="Calibri" panose="020F0502020204030204" pitchFamily="34" charset="0"/>
                <a:ea typeface="Calibri" panose="020F0502020204030204" pitchFamily="34" charset="0"/>
                <a:cs typeface="Times New Roman" panose="02020603050405020304" pitchFamily="18" charset="0"/>
              </a:rPr>
              <a:t>On page 298 of the Book of Common Prayer, Baptism is described as “full initiation by water and the Holy Spirit into Christ’s Body the Church.”  After Jesus’ Baptism a voice came from heaven saying, “This is my beloved Son, in whom I am well pleased” (Luke 3:16, 22). For Jesus this marked the beginning of his public ministry.  Having said all of that, the church of the Incarnation will baptize if babies, children or adults come forward, but in the case of babies, the priest will not hold the baby or infant, instead the parents will be expected to hold their child/children and the priest will pour water over the head of the baby or infant and bless them.</a:t>
            </a:r>
            <a:endParaRPr lang="en-US" sz="2600" dirty="0"/>
          </a:p>
        </p:txBody>
      </p:sp>
    </p:spTree>
    <p:extLst>
      <p:ext uri="{BB962C8B-B14F-4D97-AF65-F5344CB8AC3E}">
        <p14:creationId xmlns:p14="http://schemas.microsoft.com/office/powerpoint/2010/main" val="2153808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81EDA-D1D9-45E2-BA04-6983B482BEA2}"/>
              </a:ext>
            </a:extLst>
          </p:cNvPr>
          <p:cNvSpPr>
            <a:spLocks noGrp="1"/>
          </p:cNvSpPr>
          <p:nvPr>
            <p:ph type="title"/>
          </p:nvPr>
        </p:nvSpPr>
        <p:spPr>
          <a:xfrm>
            <a:off x="812827" y="1786518"/>
            <a:ext cx="3031852" cy="1722419"/>
          </a:xfrm>
        </p:spPr>
        <p:txBody>
          <a:bodyPr>
            <a:normAutofit/>
          </a:bodyPr>
          <a:lstStyle/>
          <a:p>
            <a:pPr algn="ctr"/>
            <a:r>
              <a:rPr lang="en-US" sz="3200" dirty="0"/>
              <a:t>Closing </a:t>
            </a:r>
            <a:br>
              <a:rPr lang="en-US" sz="3200" dirty="0"/>
            </a:br>
            <a:r>
              <a:rPr lang="en-US" sz="3200" dirty="0"/>
              <a:t>of </a:t>
            </a:r>
            <a:br>
              <a:rPr lang="en-US" sz="3200" dirty="0"/>
            </a:br>
            <a:r>
              <a:rPr lang="en-US" sz="3200" dirty="0"/>
              <a:t>service</a:t>
            </a:r>
          </a:p>
        </p:txBody>
      </p:sp>
      <p:sp>
        <p:nvSpPr>
          <p:cNvPr id="3" name="Content Placeholder 2">
            <a:extLst>
              <a:ext uri="{FF2B5EF4-FFF2-40B4-BE49-F238E27FC236}">
                <a16:creationId xmlns:a16="http://schemas.microsoft.com/office/drawing/2014/main" id="{77457C64-61BF-404E-A5B4-0B20372D6F5F}"/>
              </a:ext>
            </a:extLst>
          </p:cNvPr>
          <p:cNvSpPr>
            <a:spLocks noGrp="1"/>
          </p:cNvSpPr>
          <p:nvPr>
            <p:ph idx="1"/>
          </p:nvPr>
        </p:nvSpPr>
        <p:spPr>
          <a:xfrm>
            <a:off x="4332158" y="1179829"/>
            <a:ext cx="7219762" cy="4658216"/>
          </a:xfrm>
        </p:spPr>
        <p:txBody>
          <a:bodyPr>
            <a:normAutofit lnSpcReduction="10000"/>
          </a:bodyPr>
          <a:lstStyle/>
          <a:p>
            <a:pPr algn="just">
              <a:spcBef>
                <a:spcPts val="0"/>
              </a:spcBef>
              <a:spcAft>
                <a:spcPts val="0"/>
              </a:spcAft>
            </a:pPr>
            <a:r>
              <a:rPr lang="en-US" sz="2800" b="0" dirty="0">
                <a:effectLst/>
                <a:latin typeface="Calibri" panose="020F0502020204030204" pitchFamily="34" charset="0"/>
                <a:ea typeface="Calibri" panose="020F0502020204030204" pitchFamily="34" charset="0"/>
                <a:cs typeface="Calibri" panose="020F0502020204030204" pitchFamily="34" charset="0"/>
              </a:rPr>
              <a:t>The priest will give the announcements until further notice.</a:t>
            </a:r>
          </a:p>
          <a:p>
            <a:pPr algn="just">
              <a:spcBef>
                <a:spcPts val="0"/>
              </a:spcBef>
              <a:spcAft>
                <a:spcPts val="0"/>
              </a:spcAft>
            </a:pPr>
            <a:endParaRPr lang="en-US" sz="2800" b="1" dirty="0">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0"/>
              </a:spcAft>
            </a:pPr>
            <a:r>
              <a:rPr lang="en-US" sz="2800" b="0" dirty="0">
                <a:effectLst/>
                <a:latin typeface="Calibri" panose="020F0502020204030204" pitchFamily="34" charset="0"/>
                <a:ea typeface="Calibri" panose="020F0502020204030204" pitchFamily="34" charset="0"/>
                <a:cs typeface="Calibri" panose="020F0502020204030204" pitchFamily="34" charset="0"/>
              </a:rPr>
              <a:t>The Senior Warden will speak to the congregation when it is necessary.</a:t>
            </a:r>
          </a:p>
          <a:p>
            <a:pPr algn="just">
              <a:spcBef>
                <a:spcPts val="0"/>
              </a:spcBef>
              <a:spcAft>
                <a:spcPts val="0"/>
              </a:spcAft>
            </a:pPr>
            <a:endParaRPr lang="en-US" sz="2800" b="1" dirty="0">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0"/>
              </a:spcAft>
            </a:pPr>
            <a:r>
              <a:rPr lang="en-US" sz="2800" b="0" dirty="0">
                <a:effectLst/>
                <a:latin typeface="Calibri" panose="020F0502020204030204" pitchFamily="34" charset="0"/>
                <a:ea typeface="Calibri" panose="020F0502020204030204" pitchFamily="34" charset="0"/>
                <a:cs typeface="Calibri" panose="020F0502020204030204" pitchFamily="34" charset="0"/>
              </a:rPr>
              <a:t>Following the dismissal, the altar servers and priest will leave by the same doors they came in and the congregation will leave from the designated doors that are clearly marked.</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770874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D7D0-1FA6-483A-BB21-754EE0C88C84}"/>
              </a:ext>
            </a:extLst>
          </p:cNvPr>
          <p:cNvSpPr>
            <a:spLocks noGrp="1"/>
          </p:cNvSpPr>
          <p:nvPr>
            <p:ph type="title"/>
          </p:nvPr>
        </p:nvSpPr>
        <p:spPr/>
        <p:txBody>
          <a:bodyPr>
            <a:normAutofit/>
          </a:bodyPr>
          <a:lstStyle/>
          <a:p>
            <a:r>
              <a:rPr lang="en-US" sz="3200" dirty="0"/>
              <a:t>prayer</a:t>
            </a:r>
          </a:p>
        </p:txBody>
      </p:sp>
      <p:sp>
        <p:nvSpPr>
          <p:cNvPr id="3" name="Content Placeholder 2">
            <a:extLst>
              <a:ext uri="{FF2B5EF4-FFF2-40B4-BE49-F238E27FC236}">
                <a16:creationId xmlns:a16="http://schemas.microsoft.com/office/drawing/2014/main" id="{0DDD548C-84C2-42A6-ADFC-CDE582A40936}"/>
              </a:ext>
            </a:extLst>
          </p:cNvPr>
          <p:cNvSpPr>
            <a:spLocks noGrp="1"/>
          </p:cNvSpPr>
          <p:nvPr>
            <p:ph idx="1"/>
          </p:nvPr>
        </p:nvSpPr>
        <p:spPr/>
        <p:txBody>
          <a:bodyPr>
            <a:normAutofit/>
          </a:bodyPr>
          <a:lstStyle/>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Heavenly Father, in you we live and move and have our being:  We humbly pray you so to guide and govern us by your Holy Spirit, that in all the cares and occupations of our life we may not forget you, but may remember that we are ever walking in your sight; through Jesus Christ our Lord.  Amen.</a:t>
            </a:r>
            <a:endParaRPr lang="en-US" sz="2800" dirty="0"/>
          </a:p>
        </p:txBody>
      </p:sp>
    </p:spTree>
    <p:extLst>
      <p:ext uri="{BB962C8B-B14F-4D97-AF65-F5344CB8AC3E}">
        <p14:creationId xmlns:p14="http://schemas.microsoft.com/office/powerpoint/2010/main" val="2251335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4AE8C-506D-492A-9874-95B58399515A}"/>
              </a:ext>
            </a:extLst>
          </p:cNvPr>
          <p:cNvSpPr>
            <a:spLocks noGrp="1"/>
          </p:cNvSpPr>
          <p:nvPr>
            <p:ph type="title"/>
          </p:nvPr>
        </p:nvSpPr>
        <p:spPr>
          <a:xfrm>
            <a:off x="640081" y="1179829"/>
            <a:ext cx="3031852" cy="1908145"/>
          </a:xfrm>
        </p:spPr>
        <p:txBody>
          <a:bodyPr>
            <a:noAutofit/>
          </a:bodyPr>
          <a:lstStyle/>
          <a:p>
            <a:r>
              <a:rPr lang="en-US" sz="2800" dirty="0"/>
              <a:t>Now, let’s work it out for our sacred safety</a:t>
            </a:r>
          </a:p>
        </p:txBody>
      </p:sp>
      <p:sp>
        <p:nvSpPr>
          <p:cNvPr id="3" name="Content Placeholder 2">
            <a:extLst>
              <a:ext uri="{FF2B5EF4-FFF2-40B4-BE49-F238E27FC236}">
                <a16:creationId xmlns:a16="http://schemas.microsoft.com/office/drawing/2014/main" id="{DD2D5D3F-A736-4BDB-BFB2-C521B0A84519}"/>
              </a:ext>
            </a:extLst>
          </p:cNvPr>
          <p:cNvSpPr>
            <a:spLocks noGrp="1"/>
          </p:cNvSpPr>
          <p:nvPr>
            <p:ph idx="1"/>
          </p:nvPr>
        </p:nvSpPr>
        <p:spPr>
          <a:xfrm>
            <a:off x="4182256" y="584616"/>
            <a:ext cx="7644983" cy="5831173"/>
          </a:xfrm>
        </p:spPr>
        <p:txBody>
          <a:bodyPr>
            <a:noAutofit/>
          </a:bodyPr>
          <a:lstStyle/>
          <a:p>
            <a:pPr marL="342900" marR="0" lvl="0" indent="-342900">
              <a:lnSpc>
                <a:spcPct val="107000"/>
              </a:lnSpc>
              <a:spcBef>
                <a:spcPts val="0"/>
              </a:spcBef>
              <a:spcAft>
                <a:spcPts val="0"/>
              </a:spcAft>
              <a:buFont typeface="+mj-lt"/>
              <a:buAutoNum type="arabicPeriod"/>
            </a:pPr>
            <a:r>
              <a:rPr lang="en-US" sz="2400"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Look and think about the steps you perform for each component of the service. Visualize. </a:t>
            </a:r>
            <a:endParaRPr lang="en-US" sz="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Incorporate </a:t>
            </a:r>
            <a:r>
              <a:rPr lang="en-US" sz="2400"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a model, where if a member of the clergy unknowingly had the Corona Virus, that includes precautions that might prevent exposure to other members of the Clergy or Guild members or Mr. Roberts. </a:t>
            </a:r>
            <a:endParaRPr lang="en-US" sz="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Wear Masks?</a:t>
            </a:r>
          </a:p>
          <a:p>
            <a:pPr marL="342900" marR="0" lvl="0" indent="-342900">
              <a:lnSpc>
                <a:spcPct val="107000"/>
              </a:lnSpc>
              <a:spcBef>
                <a:spcPts val="0"/>
              </a:spcBef>
              <a:spcAft>
                <a:spcPts val="0"/>
              </a:spcAft>
              <a:buFont typeface="+mj-lt"/>
              <a:buAutoNum type="arabicPeriod"/>
            </a:pPr>
            <a:endParaRPr lang="en-US" sz="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Wash hands or use hand sanitizer </a:t>
            </a:r>
            <a:r>
              <a:rPr lang="en-US" sz="2400" b="1" u="sng"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before and after </a:t>
            </a:r>
            <a:r>
              <a:rPr lang="en-US" sz="2400"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every component of the service? </a:t>
            </a:r>
            <a:r>
              <a:rPr lang="en-US" sz="2400"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Microphones, touch areas, ringing bells, Wine, Water vessels? </a:t>
            </a:r>
            <a:endParaRPr lang="en-US"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2373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0A9892-D3AD-49B4-AD44-3025757AD938}"/>
              </a:ext>
            </a:extLst>
          </p:cNvPr>
          <p:cNvSpPr>
            <a:spLocks noGrp="1"/>
          </p:cNvSpPr>
          <p:nvPr>
            <p:ph type="title"/>
          </p:nvPr>
        </p:nvSpPr>
        <p:spPr/>
        <p:txBody>
          <a:bodyPr>
            <a:normAutofit/>
          </a:bodyPr>
          <a:lstStyle/>
          <a:p>
            <a:pPr algn="ctr"/>
            <a:r>
              <a:rPr lang="en-US" sz="4000" dirty="0"/>
              <a:t>Prayer</a:t>
            </a:r>
          </a:p>
        </p:txBody>
      </p:sp>
      <p:sp>
        <p:nvSpPr>
          <p:cNvPr id="5" name="Content Placeholder 4">
            <a:extLst>
              <a:ext uri="{FF2B5EF4-FFF2-40B4-BE49-F238E27FC236}">
                <a16:creationId xmlns:a16="http://schemas.microsoft.com/office/drawing/2014/main" id="{A738E8C7-48D2-46EF-A542-023B26315C81}"/>
              </a:ext>
            </a:extLst>
          </p:cNvPr>
          <p:cNvSpPr>
            <a:spLocks noGrp="1"/>
          </p:cNvSpPr>
          <p:nvPr>
            <p:ph idx="1"/>
          </p:nvPr>
        </p:nvSpPr>
        <p:spPr/>
        <p:txBody>
          <a:bodyPr>
            <a:noAutofit/>
          </a:bodyPr>
          <a:lstStyle/>
          <a:p>
            <a:pPr marL="0" indent="0">
              <a:buNone/>
            </a:pPr>
            <a:r>
              <a:rPr lang="en-US" sz="2800" dirty="0">
                <a:effectLst/>
                <a:latin typeface="Calibri" panose="020F0502020204030204" pitchFamily="34" charset="0"/>
                <a:ea typeface="Calibri" panose="020F0502020204030204" pitchFamily="34" charset="0"/>
                <a:cs typeface="Calibri" panose="020F0502020204030204" pitchFamily="34" charset="0"/>
              </a:rPr>
              <a:t>Almighty Father, whose blessed Son before his passion prayed for his disciples that they might be one, as you and he are one:  Grant that your Church, being bound together in love and obedience to you, may be united in one body by the one Spirit, that the world may believe in him whom you have sent, your Son Jesus Christ our Lord, who lives and reigns with you, in the unity of the Holy Spirit, one God, now and for ever.  Amen.</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5167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4AE8C-506D-492A-9874-95B58399515A}"/>
              </a:ext>
            </a:extLst>
          </p:cNvPr>
          <p:cNvSpPr>
            <a:spLocks noGrp="1"/>
          </p:cNvSpPr>
          <p:nvPr>
            <p:ph type="title"/>
          </p:nvPr>
        </p:nvSpPr>
        <p:spPr>
          <a:xfrm>
            <a:off x="640081" y="750100"/>
            <a:ext cx="3031852" cy="2249171"/>
          </a:xfrm>
        </p:spPr>
        <p:txBody>
          <a:bodyPr>
            <a:noAutofit/>
          </a:bodyPr>
          <a:lstStyle/>
          <a:p>
            <a:r>
              <a:rPr lang="en-US" sz="2800" dirty="0"/>
              <a:t>Now, let’s work it out for our sacred safety</a:t>
            </a:r>
            <a:br>
              <a:rPr lang="en-US" sz="2800" dirty="0"/>
            </a:br>
            <a:r>
              <a:rPr lang="en-US" sz="2800" dirty="0"/>
              <a:t>(cont.)</a:t>
            </a:r>
          </a:p>
        </p:txBody>
      </p:sp>
      <p:sp>
        <p:nvSpPr>
          <p:cNvPr id="3" name="Content Placeholder 2">
            <a:extLst>
              <a:ext uri="{FF2B5EF4-FFF2-40B4-BE49-F238E27FC236}">
                <a16:creationId xmlns:a16="http://schemas.microsoft.com/office/drawing/2014/main" id="{DD2D5D3F-A736-4BDB-BFB2-C521B0A84519}"/>
              </a:ext>
            </a:extLst>
          </p:cNvPr>
          <p:cNvSpPr>
            <a:spLocks noGrp="1"/>
          </p:cNvSpPr>
          <p:nvPr>
            <p:ph idx="1"/>
          </p:nvPr>
        </p:nvSpPr>
        <p:spPr>
          <a:xfrm>
            <a:off x="4167265" y="670163"/>
            <a:ext cx="7794885" cy="4658216"/>
          </a:xfrm>
        </p:spPr>
        <p:txBody>
          <a:bodyPr anchor="t">
            <a:noAutofit/>
          </a:bodyPr>
          <a:lstStyle/>
          <a:p>
            <a:pPr marL="342900" marR="0" lvl="0" indent="-342900">
              <a:lnSpc>
                <a:spcPct val="107000"/>
              </a:lnSpc>
              <a:spcBef>
                <a:spcPts val="0"/>
              </a:spcBef>
              <a:spcAft>
                <a:spcPts val="0"/>
              </a:spcAft>
              <a:buFont typeface="+mj-lt"/>
              <a:buAutoNum type="arabicPeriod" startAt="5"/>
            </a:pPr>
            <a:r>
              <a:rPr lang="en-US" sz="2400"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How do you ensure that after each step of the service, that you are </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consciously, intentionally reducing </a:t>
            </a:r>
            <a:r>
              <a:rPr lang="en-US" sz="2400"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your exposure to the </a:t>
            </a:r>
            <a:r>
              <a:rPr lang="en-US" sz="2400"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Virus?</a:t>
            </a:r>
          </a:p>
          <a:p>
            <a:pPr marL="342900" marR="0" lvl="0" indent="-342900">
              <a:lnSpc>
                <a:spcPct val="107000"/>
              </a:lnSpc>
              <a:spcBef>
                <a:spcPts val="0"/>
              </a:spcBef>
              <a:spcAft>
                <a:spcPts val="0"/>
              </a:spcAft>
              <a:buFont typeface="+mj-lt"/>
              <a:buAutoNum type="arabicPeriod" startAt="5"/>
            </a:pPr>
            <a:endParaRPr lang="en-US" sz="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5"/>
            </a:pPr>
            <a:r>
              <a:rPr lang="en-US" sz="2400"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Is it appropriate to also wear gloves with masks during the removal of Altar articles after the service?</a:t>
            </a:r>
          </a:p>
          <a:p>
            <a:pPr marL="342900" marR="0" lvl="0" indent="-342900">
              <a:lnSpc>
                <a:spcPct val="107000"/>
              </a:lnSpc>
              <a:spcBef>
                <a:spcPts val="0"/>
              </a:spcBef>
              <a:spcAft>
                <a:spcPts val="0"/>
              </a:spcAft>
              <a:buFont typeface="+mj-lt"/>
              <a:buAutoNum type="arabicPeriod" startAt="5"/>
            </a:pPr>
            <a:endParaRPr lang="en-US" sz="2400"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5"/>
            </a:pPr>
            <a:r>
              <a:rPr lang="en-US" sz="2400"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What other safety protocols should be considered to mitigate the spread of COVID-19 to other guild members or Clergy?</a:t>
            </a:r>
          </a:p>
        </p:txBody>
      </p:sp>
    </p:spTree>
    <p:extLst>
      <p:ext uri="{BB962C8B-B14F-4D97-AF65-F5344CB8AC3E}">
        <p14:creationId xmlns:p14="http://schemas.microsoft.com/office/powerpoint/2010/main" val="1212539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EC818-1CF4-204B-ABD0-A26E8C44A190}"/>
              </a:ext>
            </a:extLst>
          </p:cNvPr>
          <p:cNvSpPr>
            <a:spLocks noGrp="1"/>
          </p:cNvSpPr>
          <p:nvPr>
            <p:ph type="title"/>
          </p:nvPr>
        </p:nvSpPr>
        <p:spPr/>
        <p:txBody>
          <a:bodyPr/>
          <a:lstStyle/>
          <a:p>
            <a:pPr algn="ctr"/>
            <a:r>
              <a:rPr lang="en-US" dirty="0"/>
              <a:t>Now Let’s Practice</a:t>
            </a:r>
          </a:p>
        </p:txBody>
      </p:sp>
      <p:pic>
        <p:nvPicPr>
          <p:cNvPr id="5" name="Content Placeholder 4" descr="A picture containing person, person, holding, sign&#10;&#10;Description automatically generated">
            <a:extLst>
              <a:ext uri="{FF2B5EF4-FFF2-40B4-BE49-F238E27FC236}">
                <a16:creationId xmlns:a16="http://schemas.microsoft.com/office/drawing/2014/main" id="{2069DD98-5AC3-0842-B0F2-CF1E47753578}"/>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838200" y="2011363"/>
            <a:ext cx="10515600" cy="4160837"/>
          </a:xfrm>
        </p:spPr>
      </p:pic>
    </p:spTree>
    <p:extLst>
      <p:ext uri="{BB962C8B-B14F-4D97-AF65-F5344CB8AC3E}">
        <p14:creationId xmlns:p14="http://schemas.microsoft.com/office/powerpoint/2010/main" val="1337714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10015B9-6046-41B8-83BD-71778D2F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53908232-52E2-4794-A6C1-54300FB98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D2B9299F-BED7-44C5-9CC5-E542F919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E9DDF273-E040-4765-AD05-872458E13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695E25C-06E7-4082-BE92-B571B616B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297735"/>
            <a:ext cx="1126540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E64BD7DF-F4BB-427F-B4F6-6DC83A59A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806C55E-2E04-40B3-B1A1-2126C2879142}"/>
              </a:ext>
            </a:extLst>
          </p:cNvPr>
          <p:cNvSpPr>
            <a:spLocks noGrp="1"/>
          </p:cNvSpPr>
          <p:nvPr>
            <p:ph type="title"/>
          </p:nvPr>
        </p:nvSpPr>
        <p:spPr>
          <a:xfrm>
            <a:off x="609599" y="4572000"/>
            <a:ext cx="10965141" cy="895244"/>
          </a:xfrm>
        </p:spPr>
        <p:txBody>
          <a:bodyPr vert="horz" lIns="91440" tIns="45720" rIns="91440" bIns="45720" rtlCol="0" anchor="b">
            <a:normAutofit/>
          </a:bodyPr>
          <a:lstStyle/>
          <a:p>
            <a:pPr algn="ctr"/>
            <a:r>
              <a:rPr lang="en-US" sz="4000" dirty="0"/>
              <a:t>Question and Answer</a:t>
            </a:r>
          </a:p>
        </p:txBody>
      </p:sp>
      <p:pic>
        <p:nvPicPr>
          <p:cNvPr id="7" name="Content Placeholder 6" descr="A picture containing shirt, hat, bag&#10;&#10;Description automatically generated">
            <a:extLst>
              <a:ext uri="{FF2B5EF4-FFF2-40B4-BE49-F238E27FC236}">
                <a16:creationId xmlns:a16="http://schemas.microsoft.com/office/drawing/2014/main" id="{F0806CD5-13D4-4467-BF0E-31EBE781922A}"/>
              </a:ext>
            </a:extLst>
          </p:cNvPr>
          <p:cNvPicPr>
            <a:picLocks noGrp="1" noChangeAspect="1"/>
          </p:cNvPicPr>
          <p:nvPr>
            <p:ph idx="1"/>
          </p:nvPr>
        </p:nvPicPr>
        <p:blipFill>
          <a:blip r:embed="rId2"/>
          <a:stretch>
            <a:fillRect/>
          </a:stretch>
        </p:blipFill>
        <p:spPr>
          <a:xfrm>
            <a:off x="2753252" y="434087"/>
            <a:ext cx="6651625" cy="3481017"/>
          </a:xfrm>
        </p:spPr>
      </p:pic>
    </p:spTree>
    <p:extLst>
      <p:ext uri="{BB962C8B-B14F-4D97-AF65-F5344CB8AC3E}">
        <p14:creationId xmlns:p14="http://schemas.microsoft.com/office/powerpoint/2010/main" val="4212197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CA9121-B0AD-45E3-97C3-1F1289017AAA}"/>
              </a:ext>
            </a:extLst>
          </p:cNvPr>
          <p:cNvSpPr txBox="1"/>
          <p:nvPr/>
        </p:nvSpPr>
        <p:spPr>
          <a:xfrm>
            <a:off x="-119922" y="449705"/>
            <a:ext cx="12192000" cy="6908173"/>
          </a:xfrm>
          <a:prstGeom prst="rect">
            <a:avLst/>
          </a:prstGeom>
          <a:noFill/>
        </p:spPr>
        <p:txBody>
          <a:bodyPr wrap="square" rtlCol="0">
            <a:spAutoFit/>
          </a:bodyPr>
          <a:lstStyle/>
          <a:p>
            <a:pPr marL="457200" marR="0" algn="ctr">
              <a:lnSpc>
                <a:spcPct val="107000"/>
              </a:lnSpc>
              <a:spcBef>
                <a:spcPts val="0"/>
              </a:spcBef>
              <a:spcAft>
                <a:spcPts val="0"/>
              </a:spcAft>
            </a:pPr>
            <a:r>
              <a:rPr lang="en-US" sz="3200" i="1" u="sng" dirty="0">
                <a:effectLst/>
                <a:latin typeface="Calibri" panose="020F0502020204030204" pitchFamily="34" charset="0"/>
                <a:ea typeface="Calibri" panose="020F0502020204030204" pitchFamily="34" charset="0"/>
                <a:cs typeface="Times New Roman" panose="02020603050405020304" pitchFamily="18" charset="0"/>
              </a:rPr>
              <a:t>Agenda</a:t>
            </a:r>
          </a:p>
          <a:p>
            <a:pPr marL="457200" marR="0" algn="ctr">
              <a:lnSpc>
                <a:spcPct val="150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Welcome</a:t>
            </a:r>
          </a:p>
          <a:p>
            <a:pPr marL="457200" marR="0" algn="ctr">
              <a:lnSpc>
                <a:spcPct val="150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Mission and Purpose </a:t>
            </a:r>
          </a:p>
          <a:p>
            <a:pPr marL="457200" marR="0" algn="ctr">
              <a:lnSpc>
                <a:spcPct val="150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Five Saves Lives! </a:t>
            </a:r>
          </a:p>
          <a:p>
            <a:pPr marL="457200" marR="0" algn="ctr">
              <a:lnSpc>
                <a:spcPct val="150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Medical Health Re-Entry Protocols </a:t>
            </a:r>
          </a:p>
          <a:p>
            <a:pPr marL="457200" marR="0" algn="ctr">
              <a:lnSpc>
                <a:spcPct val="150000"/>
              </a:lnSpc>
              <a:spcBef>
                <a:spcPts val="0"/>
              </a:spcBef>
              <a:spcAft>
                <a:spcPts val="0"/>
              </a:spcAft>
            </a:pPr>
            <a:r>
              <a:rPr lang="en-US" sz="3200" i="1" dirty="0">
                <a:latin typeface="Calibri" panose="020F0502020204030204" pitchFamily="34" charset="0"/>
                <a:ea typeface="Calibri" panose="020F0502020204030204" pitchFamily="34" charset="0"/>
                <a:cs typeface="Times New Roman" panose="02020603050405020304" pitchFamily="18" charset="0"/>
              </a:rPr>
              <a:t>(Conducted by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Reverend Bell, Cynthia Anderson and Mildred Byrd)</a:t>
            </a:r>
          </a:p>
          <a:p>
            <a:pPr marL="457200" marR="0" algn="ctr">
              <a:lnSpc>
                <a:spcPct val="150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Informational Group Session-Liturgy and Worship</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algn="ctr">
              <a:lnSpc>
                <a:spcPct val="150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Let’s Practice!</a:t>
            </a:r>
          </a:p>
          <a:p>
            <a:pPr marL="457200" marR="0" algn="ctr">
              <a:lnSpc>
                <a:spcPct val="150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Q&amp;A</a:t>
            </a:r>
          </a:p>
          <a:p>
            <a:endParaRPr lang="en-US" dirty="0"/>
          </a:p>
        </p:txBody>
      </p:sp>
    </p:spTree>
    <p:extLst>
      <p:ext uri="{BB962C8B-B14F-4D97-AF65-F5344CB8AC3E}">
        <p14:creationId xmlns:p14="http://schemas.microsoft.com/office/powerpoint/2010/main" val="2300907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E133CE-8E0C-4D3D-92B0-3E87FFCD0032}"/>
              </a:ext>
            </a:extLst>
          </p:cNvPr>
          <p:cNvSpPr>
            <a:spLocks noGrp="1"/>
          </p:cNvSpPr>
          <p:nvPr>
            <p:ph type="title"/>
          </p:nvPr>
        </p:nvSpPr>
        <p:spPr>
          <a:xfrm>
            <a:off x="767857" y="933450"/>
            <a:ext cx="2996747" cy="4280576"/>
          </a:xfrm>
        </p:spPr>
        <p:txBody>
          <a:bodyPr>
            <a:normAutofit/>
          </a:bodyPr>
          <a:lstStyle/>
          <a:p>
            <a:r>
              <a:rPr lang="en-US" sz="3200" dirty="0"/>
              <a:t>Our mission:</a:t>
            </a:r>
            <a:br>
              <a:rPr lang="en-US" sz="3200" dirty="0"/>
            </a:br>
            <a:br>
              <a:rPr lang="en-US" sz="3200" dirty="0"/>
            </a:br>
            <a:br>
              <a:rPr lang="en-US" sz="3200" dirty="0"/>
            </a:br>
            <a:br>
              <a:rPr lang="en-US" sz="3200" dirty="0"/>
            </a:br>
            <a:endParaRPr lang="en-US" sz="3200" dirty="0"/>
          </a:p>
        </p:txBody>
      </p:sp>
      <p:sp>
        <p:nvSpPr>
          <p:cNvPr id="5" name="Content Placeholder 4">
            <a:extLst>
              <a:ext uri="{FF2B5EF4-FFF2-40B4-BE49-F238E27FC236}">
                <a16:creationId xmlns:a16="http://schemas.microsoft.com/office/drawing/2014/main" id="{F9E598FA-03AC-4E59-ACFE-C5D0FD71D15E}"/>
              </a:ext>
            </a:extLst>
          </p:cNvPr>
          <p:cNvSpPr>
            <a:spLocks noGrp="1"/>
          </p:cNvSpPr>
          <p:nvPr>
            <p:ph idx="1"/>
          </p:nvPr>
        </p:nvSpPr>
        <p:spPr/>
        <p:txBody>
          <a:bodyPr>
            <a:noAutofit/>
          </a:bodyPr>
          <a:lstStyle/>
          <a:p>
            <a:pPr marL="0" marR="0" indent="0">
              <a:lnSpc>
                <a:spcPct val="107000"/>
              </a:lnSpc>
              <a:spcBef>
                <a:spcPts val="0"/>
              </a:spcBef>
              <a:spcAft>
                <a:spcPts val="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On Being Faithful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provides each of our congregations, schools, and special ministries</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clear guidance and direction for how we in this diocese may begin to move forward as a witness</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 the forming of new habits and practices by which to live courageously and faithfully into the</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new season that is now unfolding before us.” </a:t>
            </a:r>
          </a:p>
          <a:p>
            <a:pPr marL="0" marR="0">
              <a:lnSpc>
                <a:spcPct val="107000"/>
              </a:lnSpc>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Excerpt from On Being Faithful</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Guidelines for a Shared Discernment on the Way Ahead</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 this Season of COVID-19- South Florida Diocese, Bishop Peter Eaton++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523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3E0DD-FEBF-4BA4-81CC-5C1FA6099723}"/>
              </a:ext>
            </a:extLst>
          </p:cNvPr>
          <p:cNvSpPr>
            <a:spLocks noGrp="1"/>
          </p:cNvSpPr>
          <p:nvPr>
            <p:ph type="title"/>
          </p:nvPr>
        </p:nvSpPr>
        <p:spPr>
          <a:xfrm>
            <a:off x="767857" y="933450"/>
            <a:ext cx="3031852" cy="2495550"/>
          </a:xfrm>
        </p:spPr>
        <p:txBody>
          <a:bodyPr>
            <a:noAutofit/>
          </a:bodyPr>
          <a:lstStyle/>
          <a:p>
            <a:r>
              <a:rPr lang="en-US" sz="3200" dirty="0"/>
              <a:t>Staying on track</a:t>
            </a:r>
            <a:br>
              <a:rPr lang="en-US" sz="3200" dirty="0"/>
            </a:br>
            <a:r>
              <a:rPr lang="en-US" sz="3200" dirty="0"/>
              <a:t>Our </a:t>
            </a:r>
            <a:r>
              <a:rPr lang="en-US" sz="3200" dirty="0" err="1"/>
              <a:t>coi-crpc</a:t>
            </a:r>
            <a:r>
              <a:rPr lang="en-US" sz="3200" dirty="0"/>
              <a:t> </a:t>
            </a:r>
            <a:br>
              <a:rPr lang="en-US" sz="3200" dirty="0"/>
            </a:br>
            <a:r>
              <a:rPr lang="en-US" sz="3200" dirty="0"/>
              <a:t>task &amp; purpose</a:t>
            </a:r>
          </a:p>
        </p:txBody>
      </p:sp>
      <p:sp>
        <p:nvSpPr>
          <p:cNvPr id="3" name="Content Placeholder 2">
            <a:extLst>
              <a:ext uri="{FF2B5EF4-FFF2-40B4-BE49-F238E27FC236}">
                <a16:creationId xmlns:a16="http://schemas.microsoft.com/office/drawing/2014/main" id="{97FC2B86-33F2-4F73-838D-6191DA50644F}"/>
              </a:ext>
            </a:extLst>
          </p:cNvPr>
          <p:cNvSpPr>
            <a:spLocks noGrp="1"/>
          </p:cNvSpPr>
          <p:nvPr>
            <p:ph idx="1"/>
          </p:nvPr>
        </p:nvSpPr>
        <p:spPr>
          <a:xfrm>
            <a:off x="4331368" y="593558"/>
            <a:ext cx="7587916" cy="5887453"/>
          </a:xfrm>
        </p:spPr>
        <p:txBody>
          <a:bodyPr anchor="t">
            <a:noAutofit/>
          </a:bodyPr>
          <a:lstStyle/>
          <a:p>
            <a:pPr marL="0" indent="0">
              <a:buNone/>
            </a:pPr>
            <a:r>
              <a:rPr lang="en-US" sz="2200" dirty="0">
                <a:solidFill>
                  <a:schemeClr val="accent6">
                    <a:lumMod val="50000"/>
                  </a:schemeClr>
                </a:solidFill>
                <a:latin typeface="Calibri" panose="020F0502020204030204" pitchFamily="34" charset="0"/>
                <a:cs typeface="Calibri" panose="020F0502020204030204" pitchFamily="34" charset="0"/>
              </a:rPr>
              <a:t>The Church of the Incarnation Church Re-entry Planning Committee Purpose:</a:t>
            </a:r>
          </a:p>
          <a:p>
            <a:pPr marL="342900" marR="0" lvl="0" indent="-342900">
              <a:lnSpc>
                <a:spcPct val="110000"/>
              </a:lnSpc>
              <a:spcBef>
                <a:spcPts val="0"/>
              </a:spcBef>
              <a:spcAft>
                <a:spcPts val="0"/>
              </a:spcAft>
              <a:buFont typeface="Wingdings 2" panose="05020102010507070707" pitchFamily="18" charset="2"/>
              <a:buChar char=""/>
              <a:tabLst>
                <a:tab pos="457200" algn="l"/>
              </a:tabLst>
            </a:pPr>
            <a:r>
              <a:rPr lang="en-US" sz="2200" kern="1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Our Task: When the time is right (health conditions being mitigated according to health officials) and we have the plan of action, training, essential equipment and supplies -we will have a document to request that we re-enter our beloved Church of the Incarnation. This document will be reviewed by the parish council, vestry, rector, deanery and prayerfully approved by the bishop’s office. </a:t>
            </a:r>
            <a:endParaRPr lang="en-US" sz="2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10000"/>
              </a:lnSpc>
              <a:spcBef>
                <a:spcPts val="0"/>
              </a:spcBef>
              <a:spcAft>
                <a:spcPts val="0"/>
              </a:spcAft>
              <a:buFont typeface="Wingdings 2" panose="05020102010507070707" pitchFamily="18" charset="2"/>
              <a:buChar char=""/>
              <a:tabLst>
                <a:tab pos="457200" algn="l"/>
              </a:tabLst>
            </a:pPr>
            <a:r>
              <a:rPr lang="en-US" sz="2200" kern="1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We seek to use a </a:t>
            </a:r>
            <a:r>
              <a:rPr lang="en-US" sz="2200" i="1" kern="1200"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Powerpoint</a:t>
            </a:r>
            <a:r>
              <a:rPr lang="en-US" sz="2200" i="1" kern="1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and a Checklist Approach </a:t>
            </a:r>
            <a:r>
              <a:rPr lang="en-US" sz="2200" kern="1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to Educate, Inform and Train our groups and general membership.</a:t>
            </a:r>
            <a:endParaRPr lang="en-US" sz="2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10000"/>
              </a:lnSpc>
              <a:spcBef>
                <a:spcPts val="0"/>
              </a:spcBef>
              <a:spcAft>
                <a:spcPts val="0"/>
              </a:spcAft>
              <a:buFont typeface="Wingdings 2" panose="05020102010507070707" pitchFamily="18" charset="2"/>
              <a:buChar char=""/>
              <a:tabLst>
                <a:tab pos="457200" algn="l"/>
              </a:tabLst>
            </a:pPr>
            <a:r>
              <a:rPr lang="en-US" sz="2200" kern="1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Generate a Request Letter to the Bishop to re-open with attached checklists, schedules, evidence of completed training, information, procedures and protocols.</a:t>
            </a:r>
            <a:endParaRPr lang="en-US" sz="2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279958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235FD5-BD78-4B77-B8A0-38065CDC8775}"/>
              </a:ext>
            </a:extLst>
          </p:cNvPr>
          <p:cNvSpPr>
            <a:spLocks noGrp="1"/>
          </p:cNvSpPr>
          <p:nvPr>
            <p:ph type="body" sz="half" idx="2"/>
          </p:nvPr>
        </p:nvSpPr>
        <p:spPr>
          <a:xfrm>
            <a:off x="614596" y="775982"/>
            <a:ext cx="3384418" cy="1067808"/>
          </a:xfrm>
        </p:spPr>
        <p:txBody>
          <a:bodyPr>
            <a:noAutofit/>
          </a:bodyPr>
          <a:lstStyle/>
          <a:p>
            <a:pPr>
              <a:lnSpc>
                <a:spcPct val="100000"/>
              </a:lnSpc>
              <a:spcBef>
                <a:spcPts val="0"/>
              </a:spcBef>
              <a:spcAft>
                <a:spcPts val="0"/>
              </a:spcAft>
            </a:pPr>
            <a:r>
              <a:rPr lang="en-US" sz="2800" dirty="0"/>
              <a:t>The FIVE–POINT Plan </a:t>
            </a:r>
          </a:p>
          <a:p>
            <a:pPr>
              <a:lnSpc>
                <a:spcPct val="100000"/>
              </a:lnSpc>
              <a:spcBef>
                <a:spcPts val="0"/>
              </a:spcBef>
              <a:spcAft>
                <a:spcPts val="0"/>
              </a:spcAft>
            </a:pPr>
            <a:r>
              <a:rPr lang="en-US" sz="2800" dirty="0"/>
              <a:t>“FIVE SAVES LIVES!”</a:t>
            </a:r>
          </a:p>
        </p:txBody>
      </p:sp>
      <p:sp>
        <p:nvSpPr>
          <p:cNvPr id="8" name="Text Placeholder 3">
            <a:extLst>
              <a:ext uri="{FF2B5EF4-FFF2-40B4-BE49-F238E27FC236}">
                <a16:creationId xmlns:a16="http://schemas.microsoft.com/office/drawing/2014/main" id="{1CF2E53F-0910-4DF9-9A2C-4015DE138984}"/>
              </a:ext>
            </a:extLst>
          </p:cNvPr>
          <p:cNvSpPr txBox="1">
            <a:spLocks/>
          </p:cNvSpPr>
          <p:nvPr/>
        </p:nvSpPr>
        <p:spPr>
          <a:xfrm>
            <a:off x="614596" y="2249642"/>
            <a:ext cx="3384418" cy="2358715"/>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kern="1200">
                <a:solidFill>
                  <a:srgbClr val="FFFFFF"/>
                </a:solidFill>
                <a:latin typeface="+mn-lt"/>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9pPr>
          </a:lstStyle>
          <a:p>
            <a:pPr>
              <a:lnSpc>
                <a:spcPct val="100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The Rector, Vestry and Church of the Incarnation, Church Re-entry Planning Committee will implement </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Five Saves Lives</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(Our Five Point Plan) to: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endParaRPr lang="en-US" sz="2800" dirty="0"/>
          </a:p>
        </p:txBody>
      </p:sp>
      <p:sp>
        <p:nvSpPr>
          <p:cNvPr id="6" name="TextBox 5">
            <a:extLst>
              <a:ext uri="{FF2B5EF4-FFF2-40B4-BE49-F238E27FC236}">
                <a16:creationId xmlns:a16="http://schemas.microsoft.com/office/drawing/2014/main" id="{3014B3E9-16F7-4C19-98E6-6E71546738A7}"/>
              </a:ext>
            </a:extLst>
          </p:cNvPr>
          <p:cNvSpPr txBox="1"/>
          <p:nvPr/>
        </p:nvSpPr>
        <p:spPr>
          <a:xfrm>
            <a:off x="4152276" y="551129"/>
            <a:ext cx="7854846" cy="6164060"/>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arabicPeriod"/>
            </a:pPr>
            <a:r>
              <a:rPr lang="en-US" sz="17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Comfort our membership and guests.                                                                                                                                         </a:t>
            </a:r>
            <a:r>
              <a:rPr lang="en-US" sz="1700" dirty="0">
                <a:effectLst/>
                <a:latin typeface="Calibri" panose="020F0502020204030204" pitchFamily="34" charset="0"/>
                <a:ea typeface="Calibri" panose="020F0502020204030204" pitchFamily="34" charset="0"/>
                <a:cs typeface="Times New Roman" panose="02020603050405020304" pitchFamily="18" charset="0"/>
              </a:rPr>
              <a:t>Our church is committed to engage in Sacred Safety practices. </a:t>
            </a:r>
          </a:p>
          <a:p>
            <a:pPr marL="342900" marR="0" lvl="0" indent="-342900">
              <a:lnSpc>
                <a:spcPct val="107000"/>
              </a:lnSpc>
              <a:spcBef>
                <a:spcPts val="0"/>
              </a:spcBef>
              <a:spcAft>
                <a:spcPts val="0"/>
              </a:spcAft>
              <a:buClr>
                <a:srgbClr val="FF0000"/>
              </a:buClr>
              <a:buFont typeface="+mj-lt"/>
              <a:buAutoNum type="arabicPeriod"/>
            </a:pPr>
            <a:r>
              <a:rPr lang="en-US" sz="17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Inform and encourage our members to embrace the mandatory changes that will be implemented. </a:t>
            </a:r>
          </a:p>
          <a:p>
            <a:pPr marL="344488" marR="0" lvl="0">
              <a:lnSpc>
                <a:spcPct val="107000"/>
              </a:lnSpc>
              <a:spcBef>
                <a:spcPts val="0"/>
              </a:spcBef>
              <a:spcAft>
                <a:spcPts val="0"/>
              </a:spcAft>
              <a:buClr>
                <a:srgbClr val="FF0000"/>
              </a:buClr>
            </a:pPr>
            <a:r>
              <a:rPr lang="en-US" sz="1700" dirty="0">
                <a:effectLst/>
                <a:latin typeface="Calibri" panose="020F0502020204030204" pitchFamily="34" charset="0"/>
                <a:ea typeface="Calibri" panose="020F0502020204030204" pitchFamily="34" charset="0"/>
                <a:cs typeface="Times New Roman" panose="02020603050405020304" pitchFamily="18" charset="0"/>
              </a:rPr>
              <a:t>We will wear masks, conduct temperature checks, maintain social distancing, perform contact tracing, collect waivers, hand wash and use hand sanitizer.</a:t>
            </a:r>
          </a:p>
          <a:p>
            <a:pPr marL="342900" marR="0" lvl="0" indent="-342900">
              <a:lnSpc>
                <a:spcPct val="107000"/>
              </a:lnSpc>
              <a:spcBef>
                <a:spcPts val="0"/>
              </a:spcBef>
              <a:spcAft>
                <a:spcPts val="0"/>
              </a:spcAft>
              <a:buClr>
                <a:srgbClr val="FF0000"/>
              </a:buClr>
              <a:buFont typeface="+mj-lt"/>
              <a:buAutoNum type="arabicPeriod" startAt="3"/>
            </a:pPr>
            <a:r>
              <a:rPr lang="en-US" sz="17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Request that all members agree to leave the premises as soon as the service is over.                            </a:t>
            </a:r>
          </a:p>
          <a:p>
            <a:pPr marL="344488" marR="0" lvl="0">
              <a:lnSpc>
                <a:spcPct val="107000"/>
              </a:lnSpc>
              <a:spcBef>
                <a:spcPts val="0"/>
              </a:spcBef>
              <a:spcAft>
                <a:spcPts val="0"/>
              </a:spcAft>
              <a:buClr>
                <a:srgbClr val="FF0000"/>
              </a:buClr>
            </a:pPr>
            <a:r>
              <a:rPr lang="en-US" sz="1700" dirty="0">
                <a:effectLst/>
                <a:latin typeface="Calibri" panose="020F0502020204030204" pitchFamily="34" charset="0"/>
                <a:ea typeface="Calibri" panose="020F0502020204030204" pitchFamily="34" charset="0"/>
                <a:cs typeface="Times New Roman" panose="02020603050405020304" pitchFamily="18" charset="0"/>
              </a:rPr>
              <a:t>Usher-directed</a:t>
            </a:r>
            <a:r>
              <a:rPr lang="en-US" sz="1700" b="1"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a:effectLst/>
                <a:latin typeface="Calibri" panose="020F0502020204030204" pitchFamily="34" charset="0"/>
                <a:ea typeface="Calibri" panose="020F0502020204030204" pitchFamily="34" charset="0"/>
                <a:cs typeface="Times New Roman" panose="02020603050405020304" pitchFamily="18" charset="0"/>
              </a:rPr>
              <a:t>we will use the designated doorways to discourage social gathering. </a:t>
            </a:r>
          </a:p>
          <a:p>
            <a:pPr marL="342900" marR="0" lvl="0" indent="-342900">
              <a:lnSpc>
                <a:spcPct val="107000"/>
              </a:lnSpc>
              <a:spcBef>
                <a:spcPts val="0"/>
              </a:spcBef>
              <a:spcAft>
                <a:spcPts val="0"/>
              </a:spcAft>
              <a:buClr>
                <a:srgbClr val="FF0000"/>
              </a:buClr>
              <a:buFont typeface="+mj-lt"/>
              <a:buAutoNum type="arabicPeriod" startAt="4"/>
            </a:pPr>
            <a:r>
              <a:rPr lang="en-US" sz="17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Expect that our members will adhere to the signage and CDC-approved directions provided.           </a:t>
            </a:r>
          </a:p>
          <a:p>
            <a:pPr marL="344488" marR="0" lvl="0">
              <a:lnSpc>
                <a:spcPct val="107000"/>
              </a:lnSpc>
              <a:spcBef>
                <a:spcPts val="0"/>
              </a:spcBef>
              <a:spcAft>
                <a:spcPts val="0"/>
              </a:spcAft>
              <a:buClr>
                <a:srgbClr val="FF0000"/>
              </a:buClr>
            </a:pPr>
            <a:r>
              <a:rPr lang="en-US" sz="1700" dirty="0">
                <a:effectLst/>
                <a:latin typeface="Calibri" panose="020F0502020204030204" pitchFamily="34" charset="0"/>
                <a:ea typeface="Calibri" panose="020F0502020204030204" pitchFamily="34" charset="0"/>
                <a:cs typeface="Times New Roman" panose="02020603050405020304" pitchFamily="18" charset="0"/>
              </a:rPr>
              <a:t>We will follow guidelines on where and how to enter the parking areas/premises/worship areas/restrooms. </a:t>
            </a:r>
          </a:p>
          <a:p>
            <a:pPr marL="342900" marR="0" lvl="0" indent="-342900">
              <a:lnSpc>
                <a:spcPct val="107000"/>
              </a:lnSpc>
              <a:spcBef>
                <a:spcPts val="0"/>
              </a:spcBef>
              <a:spcAft>
                <a:spcPts val="800"/>
              </a:spcAft>
              <a:buFont typeface="+mj-lt"/>
              <a:buAutoNum type="arabicPeriod" startAt="5"/>
            </a:pPr>
            <a:r>
              <a:rPr lang="en-US" sz="17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Faithfully and safely keep our members informed and mobilized</a:t>
            </a:r>
            <a:r>
              <a:rPr lang="en-US" sz="1700" i="1" dirty="0">
                <a:effectLst/>
                <a:latin typeface="Calibri" panose="020F0502020204030204" pitchFamily="34" charset="0"/>
                <a:ea typeface="Calibri" panose="020F0502020204030204" pitchFamily="34" charset="0"/>
                <a:cs typeface="Times New Roman" panose="02020603050405020304" pitchFamily="18" charset="0"/>
              </a:rPr>
              <a:t>. </a:t>
            </a:r>
          </a:p>
          <a:p>
            <a:pPr marL="284163" marR="0" lvl="0">
              <a:lnSpc>
                <a:spcPct val="107000"/>
              </a:lnSpc>
              <a:spcBef>
                <a:spcPts val="0"/>
              </a:spcBef>
              <a:spcAft>
                <a:spcPts val="80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We will continue to chart a path to grow, enhance and fund our Church’s mission: </a:t>
            </a:r>
            <a:r>
              <a:rPr lang="en-US" sz="1700" i="1" dirty="0">
                <a:effectLst/>
                <a:latin typeface="Calibri" panose="020F0502020204030204" pitchFamily="34" charset="0"/>
                <a:ea typeface="Calibri" panose="020F0502020204030204" pitchFamily="34" charset="0"/>
                <a:cs typeface="Times New Roman" panose="02020603050405020304" pitchFamily="18" charset="0"/>
              </a:rPr>
              <a:t>Evangelism</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Decisions by the Rector, Vestry and COI-CRPC will be based upon the health and safety of our parishioners as the first priority. This five-point plan will be monitored/maintained by the Church of the Incarnation–Church Re-entry Planning Committee (COI-CRPC) Vestry and Rector.</a:t>
            </a:r>
          </a:p>
        </p:txBody>
      </p:sp>
    </p:spTree>
    <p:extLst>
      <p:ext uri="{BB962C8B-B14F-4D97-AF65-F5344CB8AC3E}">
        <p14:creationId xmlns:p14="http://schemas.microsoft.com/office/powerpoint/2010/main" val="3007982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D60C94-0C9C-47B7-BE88-045235ACC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AEDF7-E619-F442-B9C2-7874CA044C93}"/>
              </a:ext>
            </a:extLst>
          </p:cNvPr>
          <p:cNvSpPr>
            <a:spLocks noGrp="1"/>
          </p:cNvSpPr>
          <p:nvPr>
            <p:ph type="ctrTitle"/>
          </p:nvPr>
        </p:nvSpPr>
        <p:spPr>
          <a:xfrm>
            <a:off x="446533" y="1461939"/>
            <a:ext cx="11293913" cy="1738461"/>
          </a:xfrm>
        </p:spPr>
        <p:txBody>
          <a:bodyPr anchor="t">
            <a:normAutofit fontScale="90000"/>
          </a:bodyPr>
          <a:lstStyle/>
          <a:p>
            <a:pPr algn="ctr"/>
            <a:r>
              <a:rPr lang="en-US" sz="5400" dirty="0">
                <a:solidFill>
                  <a:schemeClr val="tx2"/>
                </a:solidFill>
              </a:rPr>
              <a:t>Church of the COVID 19 Reopening </a:t>
            </a:r>
            <a:br>
              <a:rPr lang="en-US" sz="5400" dirty="0">
                <a:solidFill>
                  <a:schemeClr val="tx2"/>
                </a:solidFill>
              </a:rPr>
            </a:br>
            <a:r>
              <a:rPr lang="en-US" sz="5400" dirty="0">
                <a:solidFill>
                  <a:schemeClr val="tx2"/>
                </a:solidFill>
              </a:rPr>
              <a:t>Health Team Training Session</a:t>
            </a:r>
          </a:p>
        </p:txBody>
      </p:sp>
      <p:sp>
        <p:nvSpPr>
          <p:cNvPr id="3" name="Subtitle 2">
            <a:extLst>
              <a:ext uri="{FF2B5EF4-FFF2-40B4-BE49-F238E27FC236}">
                <a16:creationId xmlns:a16="http://schemas.microsoft.com/office/drawing/2014/main" id="{3D58C47A-5E86-FA44-8596-AEB0DBE729C6}"/>
              </a:ext>
            </a:extLst>
          </p:cNvPr>
          <p:cNvSpPr>
            <a:spLocks noGrp="1"/>
          </p:cNvSpPr>
          <p:nvPr>
            <p:ph type="subTitle" idx="1"/>
          </p:nvPr>
        </p:nvSpPr>
        <p:spPr>
          <a:xfrm>
            <a:off x="769366" y="3535475"/>
            <a:ext cx="10648246" cy="2047967"/>
          </a:xfrm>
        </p:spPr>
        <p:txBody>
          <a:bodyPr anchor="ctr">
            <a:normAutofit/>
          </a:bodyPr>
          <a:lstStyle/>
          <a:p>
            <a:pPr algn="ctr"/>
            <a:r>
              <a:rPr lang="en-US" sz="3000" b="1" dirty="0"/>
              <a:t>Cynthia Anderson, RN,ADN</a:t>
            </a:r>
          </a:p>
          <a:p>
            <a:pPr algn="ctr"/>
            <a:r>
              <a:rPr lang="en-US" sz="3000" b="1" dirty="0"/>
              <a:t>Reverend James Bell, RN,MSN</a:t>
            </a:r>
          </a:p>
          <a:p>
            <a:pPr algn="ctr"/>
            <a:r>
              <a:rPr lang="en-US" sz="3000" b="1" dirty="0"/>
              <a:t>Mildred Byrd, RN,BSN</a:t>
            </a:r>
          </a:p>
        </p:txBody>
      </p:sp>
      <p:sp>
        <p:nvSpPr>
          <p:cNvPr id="10" name="Rectangle 9">
            <a:extLst>
              <a:ext uri="{FF2B5EF4-FFF2-40B4-BE49-F238E27FC236}">
                <a16:creationId xmlns:a16="http://schemas.microsoft.com/office/drawing/2014/main" id="{BFCF7016-AC99-433F-B943-24C3736E0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7579574" cy="6436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A03737D1-A930-4E3E-9160-3CD4AEC72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453642"/>
            <a:ext cx="3615596"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CFF33-010E-4E26-A285-83B182982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707627"/>
            <a:ext cx="11293913" cy="64922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28654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8E56-6691-574E-8837-305BCA5282BC}"/>
              </a:ext>
            </a:extLst>
          </p:cNvPr>
          <p:cNvSpPr>
            <a:spLocks noGrp="1"/>
          </p:cNvSpPr>
          <p:nvPr>
            <p:ph type="title"/>
          </p:nvPr>
        </p:nvSpPr>
        <p:spPr>
          <a:xfrm>
            <a:off x="838200" y="365126"/>
            <a:ext cx="10515600" cy="763588"/>
          </a:xfrm>
        </p:spPr>
        <p:txBody>
          <a:bodyPr/>
          <a:lstStyle/>
          <a:p>
            <a:pPr algn="ctr"/>
            <a:r>
              <a:rPr lang="en-US" dirty="0"/>
              <a:t>Brief Overview of Coronavirus/COVID 19</a:t>
            </a:r>
          </a:p>
        </p:txBody>
      </p:sp>
      <p:sp>
        <p:nvSpPr>
          <p:cNvPr id="3" name="Content Placeholder 2">
            <a:extLst>
              <a:ext uri="{FF2B5EF4-FFF2-40B4-BE49-F238E27FC236}">
                <a16:creationId xmlns:a16="http://schemas.microsoft.com/office/drawing/2014/main" id="{E560D0DA-4818-1A40-A7A8-B9A99E023F24}"/>
              </a:ext>
            </a:extLst>
          </p:cNvPr>
          <p:cNvSpPr>
            <a:spLocks noGrp="1"/>
          </p:cNvSpPr>
          <p:nvPr>
            <p:ph sz="half" idx="1"/>
          </p:nvPr>
        </p:nvSpPr>
        <p:spPr>
          <a:xfrm>
            <a:off x="386863" y="1808632"/>
            <a:ext cx="11342076" cy="1340211"/>
          </a:xfrm>
        </p:spPr>
        <p:txBody>
          <a:bodyPr anchor="t">
            <a:normAutofit/>
          </a:bodyPr>
          <a:lstStyle/>
          <a:p>
            <a:pPr marL="0" indent="0" algn="ctr">
              <a:buNone/>
            </a:pPr>
            <a:r>
              <a:rPr lang="en-US" sz="2400" dirty="0"/>
              <a:t>An acute respiratory syndrome (group of symptoms occurring together) caused by the newly discovered coronavirus. It’s a virus within the corona.</a:t>
            </a:r>
          </a:p>
          <a:p>
            <a:pPr marL="0" indent="0">
              <a:buNone/>
            </a:pPr>
            <a:r>
              <a:rPr lang="en-US" dirty="0"/>
              <a:t> </a:t>
            </a:r>
          </a:p>
        </p:txBody>
      </p:sp>
      <p:sp>
        <p:nvSpPr>
          <p:cNvPr id="4" name="Content Placeholder 3">
            <a:extLst>
              <a:ext uri="{FF2B5EF4-FFF2-40B4-BE49-F238E27FC236}">
                <a16:creationId xmlns:a16="http://schemas.microsoft.com/office/drawing/2014/main" id="{CF651AD8-7DF1-0A44-B95C-7D9DE7770C1D}"/>
              </a:ext>
            </a:extLst>
          </p:cNvPr>
          <p:cNvSpPr>
            <a:spLocks noGrp="1"/>
          </p:cNvSpPr>
          <p:nvPr>
            <p:ph sz="half" idx="2"/>
          </p:nvPr>
        </p:nvSpPr>
        <p:spPr>
          <a:xfrm>
            <a:off x="3087055" y="3333509"/>
            <a:ext cx="4650176" cy="2756240"/>
          </a:xfrm>
        </p:spPr>
        <p:txBody>
          <a:bodyPr anchor="t">
            <a:normAutofit/>
          </a:bodyPr>
          <a:lstStyle/>
          <a:p>
            <a:pPr>
              <a:lnSpc>
                <a:spcPct val="100000"/>
              </a:lnSpc>
              <a:spcBef>
                <a:spcPts val="0"/>
              </a:spcBef>
              <a:spcAft>
                <a:spcPts val="0"/>
              </a:spcAft>
              <a:buClr>
                <a:srgbClr val="00B0F0"/>
              </a:buClr>
              <a:buFont typeface="Wingdings" panose="05000000000000000000" pitchFamily="2" charset="2"/>
              <a:buChar char="§"/>
            </a:pPr>
            <a:r>
              <a:rPr lang="en-US" sz="2200" dirty="0"/>
              <a:t>May appear 1-14 days after exposure </a:t>
            </a:r>
          </a:p>
          <a:p>
            <a:pPr>
              <a:lnSpc>
                <a:spcPct val="100000"/>
              </a:lnSpc>
              <a:spcBef>
                <a:spcPts val="0"/>
              </a:spcBef>
              <a:spcAft>
                <a:spcPts val="0"/>
              </a:spcAft>
              <a:buClr>
                <a:srgbClr val="00B0F0"/>
              </a:buClr>
              <a:buFont typeface="Wingdings" panose="05000000000000000000" pitchFamily="2" charset="2"/>
              <a:buChar char="§"/>
            </a:pPr>
            <a:r>
              <a:rPr lang="en-US" sz="2200" dirty="0"/>
              <a:t>Can affect persons differently</a:t>
            </a:r>
          </a:p>
          <a:p>
            <a:pPr>
              <a:lnSpc>
                <a:spcPct val="100000"/>
              </a:lnSpc>
              <a:spcBef>
                <a:spcPts val="0"/>
              </a:spcBef>
              <a:spcAft>
                <a:spcPts val="0"/>
              </a:spcAft>
              <a:buClr>
                <a:srgbClr val="00B0F0"/>
              </a:buClr>
              <a:buFont typeface="Wingdings" panose="05000000000000000000" pitchFamily="2" charset="2"/>
              <a:buChar char="§"/>
            </a:pPr>
            <a:r>
              <a:rPr lang="en-US" sz="2200" dirty="0"/>
              <a:t>May include: Fever greater than 99.0 F</a:t>
            </a:r>
          </a:p>
          <a:p>
            <a:pPr>
              <a:lnSpc>
                <a:spcPct val="100000"/>
              </a:lnSpc>
              <a:spcBef>
                <a:spcPts val="0"/>
              </a:spcBef>
              <a:spcAft>
                <a:spcPts val="0"/>
              </a:spcAft>
              <a:buClr>
                <a:srgbClr val="00B0F0"/>
              </a:buClr>
              <a:buFont typeface="Wingdings" panose="05000000000000000000" pitchFamily="2" charset="2"/>
              <a:buChar char="§"/>
            </a:pPr>
            <a:r>
              <a:rPr lang="en-US" sz="2200" dirty="0"/>
              <a:t>Chills ,body aches, headache and or persistent dry cough</a:t>
            </a:r>
          </a:p>
        </p:txBody>
      </p:sp>
      <p:sp>
        <p:nvSpPr>
          <p:cNvPr id="5" name="TextBox 4">
            <a:extLst>
              <a:ext uri="{FF2B5EF4-FFF2-40B4-BE49-F238E27FC236}">
                <a16:creationId xmlns:a16="http://schemas.microsoft.com/office/drawing/2014/main" id="{4D59574C-3B30-7C48-B429-3D9D94F974C4}"/>
              </a:ext>
            </a:extLst>
          </p:cNvPr>
          <p:cNvSpPr txBox="1"/>
          <p:nvPr/>
        </p:nvSpPr>
        <p:spPr>
          <a:xfrm>
            <a:off x="3627120" y="1274261"/>
            <a:ext cx="4937760" cy="523220"/>
          </a:xfrm>
          <a:prstGeom prst="rect">
            <a:avLst/>
          </a:prstGeom>
          <a:noFill/>
        </p:spPr>
        <p:txBody>
          <a:bodyPr wrap="square" rtlCol="0">
            <a:spAutoFit/>
          </a:bodyPr>
          <a:lstStyle/>
          <a:p>
            <a:pPr algn="ctr"/>
            <a:r>
              <a:rPr lang="en-US" sz="2800" b="1" dirty="0"/>
              <a:t>DEFINITION</a:t>
            </a:r>
          </a:p>
        </p:txBody>
      </p:sp>
      <p:sp>
        <p:nvSpPr>
          <p:cNvPr id="8" name="TextBox 7">
            <a:extLst>
              <a:ext uri="{FF2B5EF4-FFF2-40B4-BE49-F238E27FC236}">
                <a16:creationId xmlns:a16="http://schemas.microsoft.com/office/drawing/2014/main" id="{5F5DE79A-335E-3E4A-9148-5BCFFBB32424}"/>
              </a:ext>
            </a:extLst>
          </p:cNvPr>
          <p:cNvSpPr txBox="1"/>
          <p:nvPr/>
        </p:nvSpPr>
        <p:spPr>
          <a:xfrm>
            <a:off x="3589021" y="2810289"/>
            <a:ext cx="4937760" cy="523220"/>
          </a:xfrm>
          <a:prstGeom prst="rect">
            <a:avLst/>
          </a:prstGeom>
          <a:noFill/>
        </p:spPr>
        <p:txBody>
          <a:bodyPr wrap="square" rtlCol="0">
            <a:spAutoFit/>
          </a:bodyPr>
          <a:lstStyle/>
          <a:p>
            <a:pPr algn="ctr"/>
            <a:r>
              <a:rPr lang="en-US" sz="2800" b="1" dirty="0"/>
              <a:t>SYMPTOMS</a:t>
            </a:r>
          </a:p>
        </p:txBody>
      </p:sp>
      <p:pic>
        <p:nvPicPr>
          <p:cNvPr id="10" name="Picture 9" descr="A close up of a sign&#10;&#10;Description automatically generated">
            <a:extLst>
              <a:ext uri="{FF2B5EF4-FFF2-40B4-BE49-F238E27FC236}">
                <a16:creationId xmlns:a16="http://schemas.microsoft.com/office/drawing/2014/main" id="{7BEBCA07-41BB-DA48-9E68-6F05CB5B1A4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43855" y="3019802"/>
            <a:ext cx="2743200" cy="3094794"/>
          </a:xfrm>
          <a:prstGeom prst="rect">
            <a:avLst/>
          </a:prstGeom>
        </p:spPr>
      </p:pic>
      <p:sp>
        <p:nvSpPr>
          <p:cNvPr id="11" name="TextBox 10">
            <a:extLst>
              <a:ext uri="{FF2B5EF4-FFF2-40B4-BE49-F238E27FC236}">
                <a16:creationId xmlns:a16="http://schemas.microsoft.com/office/drawing/2014/main" id="{816EA19C-B82D-40EB-9170-93F7B0FFE279}"/>
              </a:ext>
            </a:extLst>
          </p:cNvPr>
          <p:cNvSpPr txBox="1"/>
          <p:nvPr/>
        </p:nvSpPr>
        <p:spPr>
          <a:xfrm>
            <a:off x="3049466" y="5898948"/>
            <a:ext cx="6093068" cy="369332"/>
          </a:xfrm>
          <a:prstGeom prst="rect">
            <a:avLst/>
          </a:prstGeom>
          <a:noFill/>
        </p:spPr>
        <p:txBody>
          <a:bodyPr wrap="square">
            <a:spAutoFit/>
          </a:bodyPr>
          <a:lstStyle/>
          <a:p>
            <a:pPr marL="0" indent="0" algn="ctr">
              <a:buNone/>
            </a:pPr>
            <a:r>
              <a:rPr lang="en-US" b="1" dirty="0">
                <a:solidFill>
                  <a:srgbClr val="C00000"/>
                </a:solidFill>
              </a:rPr>
              <a:t>SEEK EMERGENCY MEDICAL CARE IMMEDIATELY</a:t>
            </a:r>
          </a:p>
        </p:txBody>
      </p:sp>
      <p:sp>
        <p:nvSpPr>
          <p:cNvPr id="13" name="TextBox 12">
            <a:extLst>
              <a:ext uri="{FF2B5EF4-FFF2-40B4-BE49-F238E27FC236}">
                <a16:creationId xmlns:a16="http://schemas.microsoft.com/office/drawing/2014/main" id="{1A611152-C2DE-43E0-8C63-5A6CB4106996}"/>
              </a:ext>
            </a:extLst>
          </p:cNvPr>
          <p:cNvSpPr txBox="1"/>
          <p:nvPr/>
        </p:nvSpPr>
        <p:spPr>
          <a:xfrm>
            <a:off x="7737231" y="3376886"/>
            <a:ext cx="4110914" cy="2123658"/>
          </a:xfrm>
          <a:prstGeom prst="rect">
            <a:avLst/>
          </a:prstGeom>
          <a:noFill/>
        </p:spPr>
        <p:txBody>
          <a:bodyPr wrap="square">
            <a:spAutoFit/>
          </a:bodyPr>
          <a:lstStyle/>
          <a:p>
            <a:pPr marL="342900" indent="-342900">
              <a:buClr>
                <a:srgbClr val="00B0F0"/>
              </a:buClr>
              <a:buFont typeface="Wingdings" panose="05000000000000000000" pitchFamily="2" charset="2"/>
              <a:buChar char="§"/>
            </a:pPr>
            <a:r>
              <a:rPr lang="en-US" sz="2200" dirty="0">
                <a:solidFill>
                  <a:schemeClr val="accent6">
                    <a:lumMod val="50000"/>
                  </a:schemeClr>
                </a:solidFill>
              </a:rPr>
              <a:t>Shortness breath, running nose</a:t>
            </a:r>
          </a:p>
          <a:p>
            <a:pPr marL="342900" indent="-342900">
              <a:buClr>
                <a:srgbClr val="00B0F0"/>
              </a:buClr>
              <a:buFont typeface="Wingdings" panose="05000000000000000000" pitchFamily="2" charset="2"/>
              <a:buChar char="§"/>
            </a:pPr>
            <a:r>
              <a:rPr lang="en-US" sz="2200" dirty="0">
                <a:solidFill>
                  <a:schemeClr val="accent6">
                    <a:lumMod val="50000"/>
                  </a:schemeClr>
                </a:solidFill>
              </a:rPr>
              <a:t>Sudden loss of taste or smell</a:t>
            </a:r>
          </a:p>
          <a:p>
            <a:pPr marL="342900" indent="-342900">
              <a:buClr>
                <a:srgbClr val="00B0F0"/>
              </a:buClr>
              <a:buFont typeface="Wingdings" panose="05000000000000000000" pitchFamily="2" charset="2"/>
              <a:buChar char="§"/>
            </a:pPr>
            <a:r>
              <a:rPr lang="en-US" sz="2200" dirty="0">
                <a:solidFill>
                  <a:schemeClr val="accent6">
                    <a:lumMod val="50000"/>
                  </a:schemeClr>
                </a:solidFill>
              </a:rPr>
              <a:t>Sudden confusion and inability to stay awake </a:t>
            </a:r>
          </a:p>
          <a:p>
            <a:pPr marL="342900" indent="-342900">
              <a:buClr>
                <a:srgbClr val="00B0F0"/>
              </a:buClr>
              <a:buFont typeface="Wingdings" panose="05000000000000000000" pitchFamily="2" charset="2"/>
              <a:buChar char="§"/>
            </a:pPr>
            <a:r>
              <a:rPr lang="en-US" sz="2200" dirty="0">
                <a:solidFill>
                  <a:schemeClr val="accent6">
                    <a:lumMod val="50000"/>
                  </a:schemeClr>
                </a:solidFill>
              </a:rPr>
              <a:t>Chest pain or discomfort</a:t>
            </a:r>
          </a:p>
        </p:txBody>
      </p:sp>
      <p:sp>
        <p:nvSpPr>
          <p:cNvPr id="14" name="TextBox 13">
            <a:extLst>
              <a:ext uri="{FF2B5EF4-FFF2-40B4-BE49-F238E27FC236}">
                <a16:creationId xmlns:a16="http://schemas.microsoft.com/office/drawing/2014/main" id="{4A697A6B-2C66-4858-AC0D-22113D7F1DBA}"/>
              </a:ext>
            </a:extLst>
          </p:cNvPr>
          <p:cNvSpPr txBox="1"/>
          <p:nvPr/>
        </p:nvSpPr>
        <p:spPr>
          <a:xfrm>
            <a:off x="313690" y="6308083"/>
            <a:ext cx="11559114" cy="584775"/>
          </a:xfrm>
          <a:prstGeom prst="rect">
            <a:avLst/>
          </a:prstGeom>
          <a:noFill/>
        </p:spPr>
        <p:txBody>
          <a:bodyPr wrap="square">
            <a:spAutoFit/>
          </a:bodyPr>
          <a:lstStyle/>
          <a:p>
            <a:pPr algn="ctr"/>
            <a:r>
              <a:rPr lang="en-US" sz="1600" dirty="0">
                <a:effectLst/>
              </a:rPr>
              <a:t>Community and Faith-Based Organizations. (n.d.). Retrieved March 2020, from https://www.cdc.gov/coronavirus/2019-ncov/community/organizations/index.html</a:t>
            </a:r>
          </a:p>
        </p:txBody>
      </p:sp>
    </p:spTree>
    <p:extLst>
      <p:ext uri="{BB962C8B-B14F-4D97-AF65-F5344CB8AC3E}">
        <p14:creationId xmlns:p14="http://schemas.microsoft.com/office/powerpoint/2010/main" val="2976917978"/>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2.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0</TotalTime>
  <Words>2672</Words>
  <Application>Microsoft Macintosh PowerPoint</Application>
  <PresentationFormat>Widescreen</PresentationFormat>
  <Paragraphs>188</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Franklin Gothic Book</vt:lpstr>
      <vt:lpstr>Franklin Gothic Demi</vt:lpstr>
      <vt:lpstr>Tahoma</vt:lpstr>
      <vt:lpstr>Times New Roman</vt:lpstr>
      <vt:lpstr>Wingdings</vt:lpstr>
      <vt:lpstr>Wingdings 2</vt:lpstr>
      <vt:lpstr>DividendVTI</vt:lpstr>
      <vt:lpstr>Church of the Incarnation CHURCH INFORMATIONAL SESSIONs LITURGY &amp; WORSHIP  ON BEING FAITHFUL  AUGUST    , 2020</vt:lpstr>
      <vt:lpstr>PowerPoint Presentation</vt:lpstr>
      <vt:lpstr>Prayer</vt:lpstr>
      <vt:lpstr>PowerPoint Presentation</vt:lpstr>
      <vt:lpstr>Our mission:    </vt:lpstr>
      <vt:lpstr>Staying on track Our coi-crpc  task &amp; purpose</vt:lpstr>
      <vt:lpstr>PowerPoint Presentation</vt:lpstr>
      <vt:lpstr>Church of the COVID 19 Reopening  Health Team Training Session</vt:lpstr>
      <vt:lpstr>Brief Overview of Coronavirus/COVID 19</vt:lpstr>
      <vt:lpstr>Transmission of Virus</vt:lpstr>
      <vt:lpstr>Protecting Yourself &amp; Others</vt:lpstr>
      <vt:lpstr>FACE COVERINGS and SOCIAL DISTANCING</vt:lpstr>
      <vt:lpstr>HANDWASHING:  CLERGY, STAFF and MEMBERS</vt:lpstr>
      <vt:lpstr>Proper Handwashing Technique ( To assess click link below)</vt:lpstr>
      <vt:lpstr>Proper Placing and Removal of Mask ( To assess click link below)</vt:lpstr>
      <vt:lpstr>Health Monitoring and Screening</vt:lpstr>
      <vt:lpstr>Testing sites</vt:lpstr>
      <vt:lpstr>CLEANING and DISINFECTING</vt:lpstr>
      <vt:lpstr>Emergency Plan: (Mitigation) For COVID 19</vt:lpstr>
      <vt:lpstr>Liturgy and Worship training Session</vt:lpstr>
      <vt:lpstr>How will we move forward when our sanctuary  re-opens?</vt:lpstr>
      <vt:lpstr>How will we move forward when our sanctuary  re-opens? (cont.)</vt:lpstr>
      <vt:lpstr>How will we move forward when our sanctuary  re-opens? (cont.)</vt:lpstr>
      <vt:lpstr>The Sacraments</vt:lpstr>
      <vt:lpstr>The Eucharist</vt:lpstr>
      <vt:lpstr>Holy baptism</vt:lpstr>
      <vt:lpstr>Closing  of  service</vt:lpstr>
      <vt:lpstr>prayer</vt:lpstr>
      <vt:lpstr>Now, let’s work it out for our sacred safety</vt:lpstr>
      <vt:lpstr>Now, let’s work it out for our sacred safety (cont.)</vt:lpstr>
      <vt:lpstr>Now Let’s Practice</vt:lpstr>
      <vt:lpstr>Question and Answer</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2020-07-20T01:21:17Z</dcterms:created>
  <dcterms:modified xsi:type="dcterms:W3CDTF">2020-08-31T17:41:58Z</dcterms:modified>
</cp:coreProperties>
</file>