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5"/>
  </p:notesMasterIdLst>
  <p:sldIdLst>
    <p:sldId id="273" r:id="rId5"/>
    <p:sldId id="316" r:id="rId6"/>
    <p:sldId id="319" r:id="rId7"/>
    <p:sldId id="320" r:id="rId8"/>
    <p:sldId id="342" r:id="rId9"/>
    <p:sldId id="321" r:id="rId10"/>
    <p:sldId id="322" r:id="rId11"/>
    <p:sldId id="323" r:id="rId12"/>
    <p:sldId id="324" r:id="rId13"/>
    <p:sldId id="325" r:id="rId14"/>
    <p:sldId id="326" r:id="rId15"/>
    <p:sldId id="327" r:id="rId16"/>
    <p:sldId id="347" r:id="rId17"/>
    <p:sldId id="348" r:id="rId18"/>
    <p:sldId id="330" r:id="rId19"/>
    <p:sldId id="332" r:id="rId20"/>
    <p:sldId id="331" r:id="rId21"/>
    <p:sldId id="334" r:id="rId22"/>
    <p:sldId id="340" r:id="rId23"/>
    <p:sldId id="333" r:id="rId24"/>
    <p:sldId id="341" r:id="rId25"/>
    <p:sldId id="335" r:id="rId26"/>
    <p:sldId id="318" r:id="rId27"/>
    <p:sldId id="291" r:id="rId28"/>
    <p:sldId id="292" r:id="rId29"/>
    <p:sldId id="317" r:id="rId30"/>
    <p:sldId id="294" r:id="rId31"/>
    <p:sldId id="303" r:id="rId32"/>
    <p:sldId id="339" r:id="rId33"/>
    <p:sldId id="30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893FFC-2A31-4D28-A080-6DD56795EA06}">
          <p14:sldIdLst>
            <p14:sldId id="273"/>
            <p14:sldId id="316"/>
            <p14:sldId id="319"/>
            <p14:sldId id="320"/>
            <p14:sldId id="342"/>
            <p14:sldId id="321"/>
            <p14:sldId id="322"/>
            <p14:sldId id="323"/>
            <p14:sldId id="324"/>
            <p14:sldId id="325"/>
            <p14:sldId id="326"/>
            <p14:sldId id="327"/>
            <p14:sldId id="347"/>
            <p14:sldId id="348"/>
            <p14:sldId id="330"/>
            <p14:sldId id="332"/>
            <p14:sldId id="331"/>
            <p14:sldId id="334"/>
            <p14:sldId id="340"/>
            <p14:sldId id="333"/>
            <p14:sldId id="341"/>
            <p14:sldId id="335"/>
            <p14:sldId id="318"/>
            <p14:sldId id="291"/>
            <p14:sldId id="292"/>
            <p14:sldId id="317"/>
            <p14:sldId id="294"/>
            <p14:sldId id="303"/>
          </p14:sldIdLst>
        </p14:section>
        <p14:section name="Untitled Section" id="{B06602C0-5672-4D4B-B7E9-BAEA0274E3C2}">
          <p14:sldIdLst>
            <p14:sldId id="339"/>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533" autoAdjust="0"/>
  </p:normalViewPr>
  <p:slideViewPr>
    <p:cSldViewPr snapToGrid="0">
      <p:cViewPr varScale="1">
        <p:scale>
          <a:sx n="131" d="100"/>
          <a:sy n="131" d="100"/>
        </p:scale>
        <p:origin x="28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15749-D065-4440-8BD1-C6E695BF022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C3EE49A-D856-4D30-8D1B-6C172D7789EC}">
      <dgm:prSet custT="1"/>
      <dgm:spPr/>
      <dgm:t>
        <a:bodyPr/>
        <a:lstStyle/>
        <a:p>
          <a:pPr>
            <a:lnSpc>
              <a:spcPct val="100000"/>
            </a:lnSpc>
          </a:pPr>
          <a:r>
            <a:rPr lang="en-US" sz="2100" dirty="0"/>
            <a:t>There is no proven treatment for coronavirus</a:t>
          </a:r>
        </a:p>
      </dgm:t>
    </dgm:pt>
    <dgm:pt modelId="{480E925E-7E5C-469F-846E-7C1BA1D9565F}" type="parTrans" cxnId="{316429E1-E7EB-42EA-94BF-4E097AA3EFE5}">
      <dgm:prSet/>
      <dgm:spPr/>
      <dgm:t>
        <a:bodyPr/>
        <a:lstStyle/>
        <a:p>
          <a:endParaRPr lang="en-US" sz="2100"/>
        </a:p>
      </dgm:t>
    </dgm:pt>
    <dgm:pt modelId="{B4EEBB09-BE77-4C82-A742-6105B352BDF8}" type="sibTrans" cxnId="{316429E1-E7EB-42EA-94BF-4E097AA3EFE5}">
      <dgm:prSet/>
      <dgm:spPr/>
      <dgm:t>
        <a:bodyPr/>
        <a:lstStyle/>
        <a:p>
          <a:endParaRPr lang="en-US" sz="2100"/>
        </a:p>
      </dgm:t>
    </dgm:pt>
    <dgm:pt modelId="{5BC3D357-2072-4D88-BD69-49941117D965}">
      <dgm:prSet custT="1"/>
      <dgm:spPr/>
      <dgm:t>
        <a:bodyPr/>
        <a:lstStyle/>
        <a:p>
          <a:pPr>
            <a:lnSpc>
              <a:spcPct val="100000"/>
            </a:lnSpc>
          </a:pPr>
          <a:r>
            <a:rPr lang="en-US" sz="2100" dirty="0"/>
            <a:t>Stay at home, notify your personal care physician</a:t>
          </a:r>
        </a:p>
      </dgm:t>
    </dgm:pt>
    <dgm:pt modelId="{28712433-C424-44C0-BC0E-DAA26E5B5FCA}" type="parTrans" cxnId="{B48442EE-F9A8-4F16-9FBE-9A39B7D11C41}">
      <dgm:prSet/>
      <dgm:spPr/>
      <dgm:t>
        <a:bodyPr/>
        <a:lstStyle/>
        <a:p>
          <a:endParaRPr lang="en-US" sz="2100"/>
        </a:p>
      </dgm:t>
    </dgm:pt>
    <dgm:pt modelId="{6507FBA5-98D6-49A0-B788-D192707D20B0}" type="sibTrans" cxnId="{B48442EE-F9A8-4F16-9FBE-9A39B7D11C41}">
      <dgm:prSet/>
      <dgm:spPr/>
      <dgm:t>
        <a:bodyPr/>
        <a:lstStyle/>
        <a:p>
          <a:endParaRPr lang="en-US" sz="2100"/>
        </a:p>
      </dgm:t>
    </dgm:pt>
    <dgm:pt modelId="{43EB38BB-6725-46C2-A80A-3C4867049BD3}">
      <dgm:prSet custT="1"/>
      <dgm:spPr/>
      <dgm:t>
        <a:bodyPr/>
        <a:lstStyle/>
        <a:p>
          <a:pPr>
            <a:lnSpc>
              <a:spcPct val="100000"/>
            </a:lnSpc>
          </a:pPr>
          <a:r>
            <a:rPr lang="en-US" sz="2100"/>
            <a:t>Self quarantine for 14 days</a:t>
          </a:r>
        </a:p>
      </dgm:t>
    </dgm:pt>
    <dgm:pt modelId="{797DA4FC-190F-47A5-8BAA-0B4284B9074C}" type="parTrans" cxnId="{A2A383D3-7E85-4299-A7E0-0D9D8B9986DA}">
      <dgm:prSet/>
      <dgm:spPr/>
      <dgm:t>
        <a:bodyPr/>
        <a:lstStyle/>
        <a:p>
          <a:endParaRPr lang="en-US" sz="2100"/>
        </a:p>
      </dgm:t>
    </dgm:pt>
    <dgm:pt modelId="{E61A2250-1F41-4E93-9DC5-A10F988E3E7D}" type="sibTrans" cxnId="{A2A383D3-7E85-4299-A7E0-0D9D8B9986DA}">
      <dgm:prSet/>
      <dgm:spPr/>
      <dgm:t>
        <a:bodyPr/>
        <a:lstStyle/>
        <a:p>
          <a:endParaRPr lang="en-US" sz="2100"/>
        </a:p>
      </dgm:t>
    </dgm:pt>
    <dgm:pt modelId="{50EE4244-D21F-4325-8BC4-E286FBE6AB8E}">
      <dgm:prSet custT="1"/>
      <dgm:spPr/>
      <dgm:t>
        <a:bodyPr/>
        <a:lstStyle/>
        <a:p>
          <a:pPr>
            <a:lnSpc>
              <a:spcPct val="100000"/>
            </a:lnSpc>
          </a:pPr>
          <a:r>
            <a:rPr lang="en-US" sz="2100"/>
            <a:t>Drink plenty fluids </a:t>
          </a:r>
        </a:p>
      </dgm:t>
    </dgm:pt>
    <dgm:pt modelId="{3F7DC439-9C2F-4AD5-94E1-7129C49A6626}" type="parTrans" cxnId="{04EE2420-4727-4F71-B072-D0BBCF16B1F2}">
      <dgm:prSet/>
      <dgm:spPr/>
      <dgm:t>
        <a:bodyPr/>
        <a:lstStyle/>
        <a:p>
          <a:endParaRPr lang="en-US" sz="2100"/>
        </a:p>
      </dgm:t>
    </dgm:pt>
    <dgm:pt modelId="{C0A5F6DB-4049-46CB-A18A-0FB85D9060AB}" type="sibTrans" cxnId="{04EE2420-4727-4F71-B072-D0BBCF16B1F2}">
      <dgm:prSet/>
      <dgm:spPr/>
      <dgm:t>
        <a:bodyPr/>
        <a:lstStyle/>
        <a:p>
          <a:endParaRPr lang="en-US" sz="2100"/>
        </a:p>
      </dgm:t>
    </dgm:pt>
    <dgm:pt modelId="{C4E33C6C-B37B-4CED-B1A8-E8F5067416CA}">
      <dgm:prSet custT="1"/>
      <dgm:spPr/>
      <dgm:t>
        <a:bodyPr/>
        <a:lstStyle/>
        <a:p>
          <a:pPr>
            <a:lnSpc>
              <a:spcPct val="100000"/>
            </a:lnSpc>
          </a:pPr>
          <a:r>
            <a:rPr lang="en-US" sz="2100" dirty="0"/>
            <a:t>Monitor symptoms</a:t>
          </a:r>
        </a:p>
      </dgm:t>
    </dgm:pt>
    <dgm:pt modelId="{87DD87A6-54B6-4635-80A7-20ADA4D3E842}" type="parTrans" cxnId="{D3AF45B1-E82F-4240-BA18-BB778EB8F52C}">
      <dgm:prSet/>
      <dgm:spPr/>
      <dgm:t>
        <a:bodyPr/>
        <a:lstStyle/>
        <a:p>
          <a:endParaRPr lang="en-US" sz="2100"/>
        </a:p>
      </dgm:t>
    </dgm:pt>
    <dgm:pt modelId="{FE66783E-0573-41A9-A207-5ACD48B6CBB5}" type="sibTrans" cxnId="{D3AF45B1-E82F-4240-BA18-BB778EB8F52C}">
      <dgm:prSet/>
      <dgm:spPr/>
      <dgm:t>
        <a:bodyPr/>
        <a:lstStyle/>
        <a:p>
          <a:endParaRPr lang="en-US" sz="2100"/>
        </a:p>
      </dgm:t>
    </dgm:pt>
    <dgm:pt modelId="{1B1941CA-1949-470A-82AC-69CB57E26323}">
      <dgm:prSet custT="1"/>
      <dgm:spPr/>
      <dgm:t>
        <a:bodyPr/>
        <a:lstStyle/>
        <a:p>
          <a:pPr>
            <a:lnSpc>
              <a:spcPct val="100000"/>
            </a:lnSpc>
          </a:pPr>
          <a:r>
            <a:rPr lang="en-US" sz="2100" dirty="0"/>
            <a:t>Wear masks around others in the home including pets</a:t>
          </a:r>
        </a:p>
      </dgm:t>
    </dgm:pt>
    <dgm:pt modelId="{60365509-DC7D-42BE-9DCA-6EA34250CA7E}" type="parTrans" cxnId="{C482302B-5260-486A-9FB4-7D5E89A9BC93}">
      <dgm:prSet/>
      <dgm:spPr/>
      <dgm:t>
        <a:bodyPr/>
        <a:lstStyle/>
        <a:p>
          <a:endParaRPr lang="en-US" sz="2100"/>
        </a:p>
      </dgm:t>
    </dgm:pt>
    <dgm:pt modelId="{E42DD56F-9D7F-4E0C-AE13-59EDCE891CA1}" type="sibTrans" cxnId="{C482302B-5260-486A-9FB4-7D5E89A9BC93}">
      <dgm:prSet/>
      <dgm:spPr/>
      <dgm:t>
        <a:bodyPr/>
        <a:lstStyle/>
        <a:p>
          <a:endParaRPr lang="en-US" sz="2100"/>
        </a:p>
      </dgm:t>
    </dgm:pt>
    <dgm:pt modelId="{1E993E87-E5BF-C240-8D10-A26DA6EB7FC0}">
      <dgm:prSet custT="1"/>
      <dgm:spPr/>
      <dgm:t>
        <a:bodyPr/>
        <a:lstStyle/>
        <a:p>
          <a:pPr>
            <a:lnSpc>
              <a:spcPct val="100000"/>
            </a:lnSpc>
          </a:pPr>
          <a:r>
            <a:rPr lang="en-US" sz="2100" dirty="0">
              <a:solidFill>
                <a:srgbClr val="C00000"/>
              </a:solidFill>
            </a:rPr>
            <a:t>HAND WASHING, MASKS, SOCIAL DISTANCING IS THE KEY!!</a:t>
          </a:r>
        </a:p>
      </dgm:t>
    </dgm:pt>
    <dgm:pt modelId="{1CF3C9D9-D1D7-794E-A608-3A20152BB2FF}" type="parTrans" cxnId="{501E9C29-5C93-FC44-8445-2EDB73E8D4ED}">
      <dgm:prSet/>
      <dgm:spPr/>
      <dgm:t>
        <a:bodyPr/>
        <a:lstStyle/>
        <a:p>
          <a:endParaRPr lang="en-US" sz="2100"/>
        </a:p>
      </dgm:t>
    </dgm:pt>
    <dgm:pt modelId="{9192C936-6340-BE4B-9755-C21D064029A7}" type="sibTrans" cxnId="{501E9C29-5C93-FC44-8445-2EDB73E8D4ED}">
      <dgm:prSet/>
      <dgm:spPr/>
      <dgm:t>
        <a:bodyPr/>
        <a:lstStyle/>
        <a:p>
          <a:endParaRPr lang="en-US" sz="2100"/>
        </a:p>
      </dgm:t>
    </dgm:pt>
    <dgm:pt modelId="{E0BC8CBF-8033-45DB-9C5F-90FB9236BB60}" type="pres">
      <dgm:prSet presAssocID="{61015749-D065-4440-8BD1-C6E695BF0227}" presName="root" presStyleCnt="0">
        <dgm:presLayoutVars>
          <dgm:dir/>
          <dgm:resizeHandles val="exact"/>
        </dgm:presLayoutVars>
      </dgm:prSet>
      <dgm:spPr/>
    </dgm:pt>
    <dgm:pt modelId="{7D7449F6-E348-4838-8138-8D33325B4C4A}" type="pres">
      <dgm:prSet presAssocID="{6C3EE49A-D856-4D30-8D1B-6C172D7789EC}" presName="compNode" presStyleCnt="0"/>
      <dgm:spPr/>
    </dgm:pt>
    <dgm:pt modelId="{74DE5EE7-7DFE-4344-9D71-0687AF293845}" type="pres">
      <dgm:prSet presAssocID="{6C3EE49A-D856-4D30-8D1B-6C172D7789EC}" presName="bgRect" presStyleLbl="bgShp" presStyleIdx="0" presStyleCnt="7"/>
      <dgm:spPr/>
    </dgm:pt>
    <dgm:pt modelId="{378C1505-ED50-4C3D-B9C1-1101FFEC04D9}" type="pres">
      <dgm:prSet presAssocID="{6C3EE49A-D856-4D30-8D1B-6C172D7789E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25061D81-63F4-4C73-9C23-198CD1844694}" type="pres">
      <dgm:prSet presAssocID="{6C3EE49A-D856-4D30-8D1B-6C172D7789EC}" presName="spaceRect" presStyleCnt="0"/>
      <dgm:spPr/>
    </dgm:pt>
    <dgm:pt modelId="{4CBF2CC2-DB64-4CF8-AE8F-CC25CF71B590}" type="pres">
      <dgm:prSet presAssocID="{6C3EE49A-D856-4D30-8D1B-6C172D7789EC}" presName="parTx" presStyleLbl="revTx" presStyleIdx="0" presStyleCnt="7">
        <dgm:presLayoutVars>
          <dgm:chMax val="0"/>
          <dgm:chPref val="0"/>
        </dgm:presLayoutVars>
      </dgm:prSet>
      <dgm:spPr/>
    </dgm:pt>
    <dgm:pt modelId="{A6A69EC0-B616-4CD8-90D5-07AC805A345F}" type="pres">
      <dgm:prSet presAssocID="{B4EEBB09-BE77-4C82-A742-6105B352BDF8}" presName="sibTrans" presStyleCnt="0"/>
      <dgm:spPr/>
    </dgm:pt>
    <dgm:pt modelId="{00B90DE1-36F0-413C-A3D5-8B6CB0639D7A}" type="pres">
      <dgm:prSet presAssocID="{5BC3D357-2072-4D88-BD69-49941117D965}" presName="compNode" presStyleCnt="0"/>
      <dgm:spPr/>
    </dgm:pt>
    <dgm:pt modelId="{526F602B-F417-4FB9-BB02-B37282C22933}" type="pres">
      <dgm:prSet presAssocID="{5BC3D357-2072-4D88-BD69-49941117D965}" presName="bgRect" presStyleLbl="bgShp" presStyleIdx="1" presStyleCnt="7"/>
      <dgm:spPr/>
    </dgm:pt>
    <dgm:pt modelId="{5E9BC0BB-0472-42B1-A536-18555BDA74FD}" type="pres">
      <dgm:prSet presAssocID="{5BC3D357-2072-4D88-BD69-49941117D96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5C49698C-028A-4E23-8E2A-B451B6FD27E8}" type="pres">
      <dgm:prSet presAssocID="{5BC3D357-2072-4D88-BD69-49941117D965}" presName="spaceRect" presStyleCnt="0"/>
      <dgm:spPr/>
    </dgm:pt>
    <dgm:pt modelId="{20B94EE2-2597-4C05-9A90-2E3F1AEBE4E0}" type="pres">
      <dgm:prSet presAssocID="{5BC3D357-2072-4D88-BD69-49941117D965}" presName="parTx" presStyleLbl="revTx" presStyleIdx="1" presStyleCnt="7">
        <dgm:presLayoutVars>
          <dgm:chMax val="0"/>
          <dgm:chPref val="0"/>
        </dgm:presLayoutVars>
      </dgm:prSet>
      <dgm:spPr/>
    </dgm:pt>
    <dgm:pt modelId="{FB451832-889F-4272-835F-729D565BFF58}" type="pres">
      <dgm:prSet presAssocID="{6507FBA5-98D6-49A0-B788-D192707D20B0}" presName="sibTrans" presStyleCnt="0"/>
      <dgm:spPr/>
    </dgm:pt>
    <dgm:pt modelId="{916E8456-027D-479B-882F-392E58805239}" type="pres">
      <dgm:prSet presAssocID="{43EB38BB-6725-46C2-A80A-3C4867049BD3}" presName="compNode" presStyleCnt="0"/>
      <dgm:spPr/>
    </dgm:pt>
    <dgm:pt modelId="{2D44F2BB-748D-4DAC-83FA-30E776C2638D}" type="pres">
      <dgm:prSet presAssocID="{43EB38BB-6725-46C2-A80A-3C4867049BD3}" presName="bgRect" presStyleLbl="bgShp" presStyleIdx="2" presStyleCnt="7"/>
      <dgm:spPr/>
    </dgm:pt>
    <dgm:pt modelId="{CC5EDAEC-396D-432E-A0B9-7285D91B7DED}" type="pres">
      <dgm:prSet presAssocID="{43EB38BB-6725-46C2-A80A-3C4867049BD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EEC397E-CFE8-478F-A9E9-9FA0A7FB31C9}" type="pres">
      <dgm:prSet presAssocID="{43EB38BB-6725-46C2-A80A-3C4867049BD3}" presName="spaceRect" presStyleCnt="0"/>
      <dgm:spPr/>
    </dgm:pt>
    <dgm:pt modelId="{F3AEC0FD-788D-474B-A906-BC85E591A895}" type="pres">
      <dgm:prSet presAssocID="{43EB38BB-6725-46C2-A80A-3C4867049BD3}" presName="parTx" presStyleLbl="revTx" presStyleIdx="2" presStyleCnt="7">
        <dgm:presLayoutVars>
          <dgm:chMax val="0"/>
          <dgm:chPref val="0"/>
        </dgm:presLayoutVars>
      </dgm:prSet>
      <dgm:spPr/>
    </dgm:pt>
    <dgm:pt modelId="{29272D03-34D2-4D3E-ABE3-86984D04E03E}" type="pres">
      <dgm:prSet presAssocID="{E61A2250-1F41-4E93-9DC5-A10F988E3E7D}" presName="sibTrans" presStyleCnt="0"/>
      <dgm:spPr/>
    </dgm:pt>
    <dgm:pt modelId="{BB7FC5C3-74AC-4653-B196-FFCD09673725}" type="pres">
      <dgm:prSet presAssocID="{50EE4244-D21F-4325-8BC4-E286FBE6AB8E}" presName="compNode" presStyleCnt="0"/>
      <dgm:spPr/>
    </dgm:pt>
    <dgm:pt modelId="{165ECECC-05C2-433D-9EF6-FE07DAFF3A86}" type="pres">
      <dgm:prSet presAssocID="{50EE4244-D21F-4325-8BC4-E286FBE6AB8E}" presName="bgRect" presStyleLbl="bgShp" presStyleIdx="3" presStyleCnt="7"/>
      <dgm:spPr/>
    </dgm:pt>
    <dgm:pt modelId="{CD87BF23-29E5-4D15-8D1D-8567702AD554}" type="pres">
      <dgm:prSet presAssocID="{50EE4244-D21F-4325-8BC4-E286FBE6AB8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ttle"/>
        </a:ext>
      </dgm:extLst>
    </dgm:pt>
    <dgm:pt modelId="{385654A7-8DB7-442E-AD0D-138A577C5016}" type="pres">
      <dgm:prSet presAssocID="{50EE4244-D21F-4325-8BC4-E286FBE6AB8E}" presName="spaceRect" presStyleCnt="0"/>
      <dgm:spPr/>
    </dgm:pt>
    <dgm:pt modelId="{6BA7D7D9-67B4-4A87-AD15-A2F16A10ACC6}" type="pres">
      <dgm:prSet presAssocID="{50EE4244-D21F-4325-8BC4-E286FBE6AB8E}" presName="parTx" presStyleLbl="revTx" presStyleIdx="3" presStyleCnt="7">
        <dgm:presLayoutVars>
          <dgm:chMax val="0"/>
          <dgm:chPref val="0"/>
        </dgm:presLayoutVars>
      </dgm:prSet>
      <dgm:spPr/>
    </dgm:pt>
    <dgm:pt modelId="{EC21F165-3AA2-45E5-991E-8DA0344A5E84}" type="pres">
      <dgm:prSet presAssocID="{C0A5F6DB-4049-46CB-A18A-0FB85D9060AB}" presName="sibTrans" presStyleCnt="0"/>
      <dgm:spPr/>
    </dgm:pt>
    <dgm:pt modelId="{3425E06D-6143-4783-AB3A-625DE49E9687}" type="pres">
      <dgm:prSet presAssocID="{C4E33C6C-B37B-4CED-B1A8-E8F5067416CA}" presName="compNode" presStyleCnt="0"/>
      <dgm:spPr/>
    </dgm:pt>
    <dgm:pt modelId="{DC181E5D-9C2A-485D-AF35-2B4F7772FC54}" type="pres">
      <dgm:prSet presAssocID="{C4E33C6C-B37B-4CED-B1A8-E8F5067416CA}" presName="bgRect" presStyleLbl="bgShp" presStyleIdx="4" presStyleCnt="7"/>
      <dgm:spPr/>
    </dgm:pt>
    <dgm:pt modelId="{26884F8F-E870-4B4A-B972-059F0A4287DA}" type="pres">
      <dgm:prSet presAssocID="{C4E33C6C-B37B-4CED-B1A8-E8F5067416C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C07FF9B0-9CDB-4049-AD45-7C9400BD5CD4}" type="pres">
      <dgm:prSet presAssocID="{C4E33C6C-B37B-4CED-B1A8-E8F5067416CA}" presName="spaceRect" presStyleCnt="0"/>
      <dgm:spPr/>
    </dgm:pt>
    <dgm:pt modelId="{06BAE333-627C-462F-A9B7-39E942158101}" type="pres">
      <dgm:prSet presAssocID="{C4E33C6C-B37B-4CED-B1A8-E8F5067416CA}" presName="parTx" presStyleLbl="revTx" presStyleIdx="4" presStyleCnt="7">
        <dgm:presLayoutVars>
          <dgm:chMax val="0"/>
          <dgm:chPref val="0"/>
        </dgm:presLayoutVars>
      </dgm:prSet>
      <dgm:spPr/>
    </dgm:pt>
    <dgm:pt modelId="{861D1F88-F821-4DE9-828C-E03DFE93BB9D}" type="pres">
      <dgm:prSet presAssocID="{FE66783E-0573-41A9-A207-5ACD48B6CBB5}" presName="sibTrans" presStyleCnt="0"/>
      <dgm:spPr/>
    </dgm:pt>
    <dgm:pt modelId="{383D6C6E-781C-4276-9B20-0535D39A5EC8}" type="pres">
      <dgm:prSet presAssocID="{1B1941CA-1949-470A-82AC-69CB57E26323}" presName="compNode" presStyleCnt="0"/>
      <dgm:spPr/>
    </dgm:pt>
    <dgm:pt modelId="{B9193494-E737-450C-BB08-CFC2D9E0786F}" type="pres">
      <dgm:prSet presAssocID="{1B1941CA-1949-470A-82AC-69CB57E26323}" presName="bgRect" presStyleLbl="bgShp" presStyleIdx="5" presStyleCnt="7"/>
      <dgm:spPr/>
    </dgm:pt>
    <dgm:pt modelId="{2DEBBD05-0E97-46C2-B636-D00E1C99F62C}" type="pres">
      <dgm:prSet presAssocID="{1B1941CA-1949-470A-82AC-69CB57E2632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t"/>
        </a:ext>
      </dgm:extLst>
    </dgm:pt>
    <dgm:pt modelId="{D38CF3EB-AF21-4FBC-AAD0-9F1B9823C0A2}" type="pres">
      <dgm:prSet presAssocID="{1B1941CA-1949-470A-82AC-69CB57E26323}" presName="spaceRect" presStyleCnt="0"/>
      <dgm:spPr/>
    </dgm:pt>
    <dgm:pt modelId="{3D4728B8-F59D-41F6-B862-07C928C5033A}" type="pres">
      <dgm:prSet presAssocID="{1B1941CA-1949-470A-82AC-69CB57E26323}" presName="parTx" presStyleLbl="revTx" presStyleIdx="5" presStyleCnt="7">
        <dgm:presLayoutVars>
          <dgm:chMax val="0"/>
          <dgm:chPref val="0"/>
        </dgm:presLayoutVars>
      </dgm:prSet>
      <dgm:spPr/>
    </dgm:pt>
    <dgm:pt modelId="{9090D74B-CAA1-C849-AD3E-DD06E43A566B}" type="pres">
      <dgm:prSet presAssocID="{E42DD56F-9D7F-4E0C-AE13-59EDCE891CA1}" presName="sibTrans" presStyleCnt="0"/>
      <dgm:spPr/>
    </dgm:pt>
    <dgm:pt modelId="{B4F6579F-330A-4143-B3C9-E2DB698ED6CB}" type="pres">
      <dgm:prSet presAssocID="{1E993E87-E5BF-C240-8D10-A26DA6EB7FC0}" presName="compNode" presStyleCnt="0"/>
      <dgm:spPr/>
    </dgm:pt>
    <dgm:pt modelId="{4CA7A21D-3197-084C-8A59-4B968EF2EDAA}" type="pres">
      <dgm:prSet presAssocID="{1E993E87-E5BF-C240-8D10-A26DA6EB7FC0}" presName="bgRect" presStyleLbl="bgShp" presStyleIdx="6" presStyleCnt="7"/>
      <dgm:spPr/>
    </dgm:pt>
    <dgm:pt modelId="{C9F2200C-2984-DE4F-8DA6-F30EC053AE9F}" type="pres">
      <dgm:prSet presAssocID="{1E993E87-E5BF-C240-8D10-A26DA6EB7FC0}" presName="iconRect" presStyleLbl="node1" presStyleIdx="6" presStyleCnt="7"/>
      <dgm:spPr/>
    </dgm:pt>
    <dgm:pt modelId="{E554CE4B-1F6A-FF42-A3FC-FF408B12DCA1}" type="pres">
      <dgm:prSet presAssocID="{1E993E87-E5BF-C240-8D10-A26DA6EB7FC0}" presName="spaceRect" presStyleCnt="0"/>
      <dgm:spPr/>
    </dgm:pt>
    <dgm:pt modelId="{F36E1C9C-96E7-4F4B-9E47-BB34B5F52E48}" type="pres">
      <dgm:prSet presAssocID="{1E993E87-E5BF-C240-8D10-A26DA6EB7FC0}" presName="parTx" presStyleLbl="revTx" presStyleIdx="6" presStyleCnt="7">
        <dgm:presLayoutVars>
          <dgm:chMax val="0"/>
          <dgm:chPref val="0"/>
        </dgm:presLayoutVars>
      </dgm:prSet>
      <dgm:spPr/>
    </dgm:pt>
  </dgm:ptLst>
  <dgm:cxnLst>
    <dgm:cxn modelId="{04EE2420-4727-4F71-B072-D0BBCF16B1F2}" srcId="{61015749-D065-4440-8BD1-C6E695BF0227}" destId="{50EE4244-D21F-4325-8BC4-E286FBE6AB8E}" srcOrd="3" destOrd="0" parTransId="{3F7DC439-9C2F-4AD5-94E1-7129C49A6626}" sibTransId="{C0A5F6DB-4049-46CB-A18A-0FB85D9060AB}"/>
    <dgm:cxn modelId="{BA0FDA27-736D-4E73-BCED-991F7CDBD5DB}" type="presOf" srcId="{61015749-D065-4440-8BD1-C6E695BF0227}" destId="{E0BC8CBF-8033-45DB-9C5F-90FB9236BB60}" srcOrd="0" destOrd="0" presId="urn:microsoft.com/office/officeart/2018/2/layout/IconVerticalSolidList"/>
    <dgm:cxn modelId="{501E9C29-5C93-FC44-8445-2EDB73E8D4ED}" srcId="{61015749-D065-4440-8BD1-C6E695BF0227}" destId="{1E993E87-E5BF-C240-8D10-A26DA6EB7FC0}" srcOrd="6" destOrd="0" parTransId="{1CF3C9D9-D1D7-794E-A608-3A20152BB2FF}" sibTransId="{9192C936-6340-BE4B-9755-C21D064029A7}"/>
    <dgm:cxn modelId="{C482302B-5260-486A-9FB4-7D5E89A9BC93}" srcId="{61015749-D065-4440-8BD1-C6E695BF0227}" destId="{1B1941CA-1949-470A-82AC-69CB57E26323}" srcOrd="5" destOrd="0" parTransId="{60365509-DC7D-42BE-9DCA-6EA34250CA7E}" sibTransId="{E42DD56F-9D7F-4E0C-AE13-59EDCE891CA1}"/>
    <dgm:cxn modelId="{9B0BDB35-64D6-4600-A19A-8880098D2BD4}" type="presOf" srcId="{1B1941CA-1949-470A-82AC-69CB57E26323}" destId="{3D4728B8-F59D-41F6-B862-07C928C5033A}" srcOrd="0" destOrd="0" presId="urn:microsoft.com/office/officeart/2018/2/layout/IconVerticalSolidList"/>
    <dgm:cxn modelId="{93DA5B46-AF6C-45C9-8764-E81FFA9B4799}" type="presOf" srcId="{C4E33C6C-B37B-4CED-B1A8-E8F5067416CA}" destId="{06BAE333-627C-462F-A9B7-39E942158101}" srcOrd="0" destOrd="0" presId="urn:microsoft.com/office/officeart/2018/2/layout/IconVerticalSolidList"/>
    <dgm:cxn modelId="{C482644F-2CD7-412B-AB5E-20A22034E23A}" type="presOf" srcId="{6C3EE49A-D856-4D30-8D1B-6C172D7789EC}" destId="{4CBF2CC2-DB64-4CF8-AE8F-CC25CF71B590}" srcOrd="0" destOrd="0" presId="urn:microsoft.com/office/officeart/2018/2/layout/IconVerticalSolidList"/>
    <dgm:cxn modelId="{D45BE380-FAA8-40C3-B955-BF3E77CA504A}" type="presOf" srcId="{50EE4244-D21F-4325-8BC4-E286FBE6AB8E}" destId="{6BA7D7D9-67B4-4A87-AD15-A2F16A10ACC6}" srcOrd="0" destOrd="0" presId="urn:microsoft.com/office/officeart/2018/2/layout/IconVerticalSolidList"/>
    <dgm:cxn modelId="{D3AF45B1-E82F-4240-BA18-BB778EB8F52C}" srcId="{61015749-D065-4440-8BD1-C6E695BF0227}" destId="{C4E33C6C-B37B-4CED-B1A8-E8F5067416CA}" srcOrd="4" destOrd="0" parTransId="{87DD87A6-54B6-4635-80A7-20ADA4D3E842}" sibTransId="{FE66783E-0573-41A9-A207-5ACD48B6CBB5}"/>
    <dgm:cxn modelId="{82CEC1BE-4FA4-4D24-8FC5-E3B49629F5C4}" type="presOf" srcId="{5BC3D357-2072-4D88-BD69-49941117D965}" destId="{20B94EE2-2597-4C05-9A90-2E3F1AEBE4E0}" srcOrd="0" destOrd="0" presId="urn:microsoft.com/office/officeart/2018/2/layout/IconVerticalSolidList"/>
    <dgm:cxn modelId="{1D8313C1-13C9-4B00-806C-B2A377FAB69C}" type="presOf" srcId="{43EB38BB-6725-46C2-A80A-3C4867049BD3}" destId="{F3AEC0FD-788D-474B-A906-BC85E591A895}" srcOrd="0" destOrd="0" presId="urn:microsoft.com/office/officeart/2018/2/layout/IconVerticalSolidList"/>
    <dgm:cxn modelId="{0863B9CC-3627-1346-B7CA-A9CD9E719EC7}" type="presOf" srcId="{1E993E87-E5BF-C240-8D10-A26DA6EB7FC0}" destId="{F36E1C9C-96E7-4F4B-9E47-BB34B5F52E48}" srcOrd="0" destOrd="0" presId="urn:microsoft.com/office/officeart/2018/2/layout/IconVerticalSolidList"/>
    <dgm:cxn modelId="{A2A383D3-7E85-4299-A7E0-0D9D8B9986DA}" srcId="{61015749-D065-4440-8BD1-C6E695BF0227}" destId="{43EB38BB-6725-46C2-A80A-3C4867049BD3}" srcOrd="2" destOrd="0" parTransId="{797DA4FC-190F-47A5-8BAA-0B4284B9074C}" sibTransId="{E61A2250-1F41-4E93-9DC5-A10F988E3E7D}"/>
    <dgm:cxn modelId="{316429E1-E7EB-42EA-94BF-4E097AA3EFE5}" srcId="{61015749-D065-4440-8BD1-C6E695BF0227}" destId="{6C3EE49A-D856-4D30-8D1B-6C172D7789EC}" srcOrd="0" destOrd="0" parTransId="{480E925E-7E5C-469F-846E-7C1BA1D9565F}" sibTransId="{B4EEBB09-BE77-4C82-A742-6105B352BDF8}"/>
    <dgm:cxn modelId="{B48442EE-F9A8-4F16-9FBE-9A39B7D11C41}" srcId="{61015749-D065-4440-8BD1-C6E695BF0227}" destId="{5BC3D357-2072-4D88-BD69-49941117D965}" srcOrd="1" destOrd="0" parTransId="{28712433-C424-44C0-BC0E-DAA26E5B5FCA}" sibTransId="{6507FBA5-98D6-49A0-B788-D192707D20B0}"/>
    <dgm:cxn modelId="{E3843292-2BA8-499A-9AE2-B1EAEE270CD4}" type="presParOf" srcId="{E0BC8CBF-8033-45DB-9C5F-90FB9236BB60}" destId="{7D7449F6-E348-4838-8138-8D33325B4C4A}" srcOrd="0" destOrd="0" presId="urn:microsoft.com/office/officeart/2018/2/layout/IconVerticalSolidList"/>
    <dgm:cxn modelId="{65A600F5-3B69-4762-B790-BA5B58AB0932}" type="presParOf" srcId="{7D7449F6-E348-4838-8138-8D33325B4C4A}" destId="{74DE5EE7-7DFE-4344-9D71-0687AF293845}" srcOrd="0" destOrd="0" presId="urn:microsoft.com/office/officeart/2018/2/layout/IconVerticalSolidList"/>
    <dgm:cxn modelId="{6842BA3E-E2C5-42D9-992C-45322F41D4A6}" type="presParOf" srcId="{7D7449F6-E348-4838-8138-8D33325B4C4A}" destId="{378C1505-ED50-4C3D-B9C1-1101FFEC04D9}" srcOrd="1" destOrd="0" presId="urn:microsoft.com/office/officeart/2018/2/layout/IconVerticalSolidList"/>
    <dgm:cxn modelId="{15D53286-7417-47FC-91D0-CE144F9689D0}" type="presParOf" srcId="{7D7449F6-E348-4838-8138-8D33325B4C4A}" destId="{25061D81-63F4-4C73-9C23-198CD1844694}" srcOrd="2" destOrd="0" presId="urn:microsoft.com/office/officeart/2018/2/layout/IconVerticalSolidList"/>
    <dgm:cxn modelId="{CF7DCC55-DFCF-4821-9FC2-8038957CA204}" type="presParOf" srcId="{7D7449F6-E348-4838-8138-8D33325B4C4A}" destId="{4CBF2CC2-DB64-4CF8-AE8F-CC25CF71B590}" srcOrd="3" destOrd="0" presId="urn:microsoft.com/office/officeart/2018/2/layout/IconVerticalSolidList"/>
    <dgm:cxn modelId="{3065A311-80FD-482B-88C5-8D7E0EA1A7E0}" type="presParOf" srcId="{E0BC8CBF-8033-45DB-9C5F-90FB9236BB60}" destId="{A6A69EC0-B616-4CD8-90D5-07AC805A345F}" srcOrd="1" destOrd="0" presId="urn:microsoft.com/office/officeart/2018/2/layout/IconVerticalSolidList"/>
    <dgm:cxn modelId="{B487C9D4-0E47-4A23-B0A3-F5695ED92951}" type="presParOf" srcId="{E0BC8CBF-8033-45DB-9C5F-90FB9236BB60}" destId="{00B90DE1-36F0-413C-A3D5-8B6CB0639D7A}" srcOrd="2" destOrd="0" presId="urn:microsoft.com/office/officeart/2018/2/layout/IconVerticalSolidList"/>
    <dgm:cxn modelId="{0650CA76-1DB8-4464-B8A2-8445E2B0C198}" type="presParOf" srcId="{00B90DE1-36F0-413C-A3D5-8B6CB0639D7A}" destId="{526F602B-F417-4FB9-BB02-B37282C22933}" srcOrd="0" destOrd="0" presId="urn:microsoft.com/office/officeart/2018/2/layout/IconVerticalSolidList"/>
    <dgm:cxn modelId="{FD832B71-66A1-4105-9615-A75CAC3B78B0}" type="presParOf" srcId="{00B90DE1-36F0-413C-A3D5-8B6CB0639D7A}" destId="{5E9BC0BB-0472-42B1-A536-18555BDA74FD}" srcOrd="1" destOrd="0" presId="urn:microsoft.com/office/officeart/2018/2/layout/IconVerticalSolidList"/>
    <dgm:cxn modelId="{883B4CDE-6BDE-4F50-BEF5-AAB81BF40ABE}" type="presParOf" srcId="{00B90DE1-36F0-413C-A3D5-8B6CB0639D7A}" destId="{5C49698C-028A-4E23-8E2A-B451B6FD27E8}" srcOrd="2" destOrd="0" presId="urn:microsoft.com/office/officeart/2018/2/layout/IconVerticalSolidList"/>
    <dgm:cxn modelId="{0BF28F36-2FA6-45DB-9A29-B8BDE939F37E}" type="presParOf" srcId="{00B90DE1-36F0-413C-A3D5-8B6CB0639D7A}" destId="{20B94EE2-2597-4C05-9A90-2E3F1AEBE4E0}" srcOrd="3" destOrd="0" presId="urn:microsoft.com/office/officeart/2018/2/layout/IconVerticalSolidList"/>
    <dgm:cxn modelId="{ED467BDE-4AC8-4FD8-9745-928C29EC4A2A}" type="presParOf" srcId="{E0BC8CBF-8033-45DB-9C5F-90FB9236BB60}" destId="{FB451832-889F-4272-835F-729D565BFF58}" srcOrd="3" destOrd="0" presId="urn:microsoft.com/office/officeart/2018/2/layout/IconVerticalSolidList"/>
    <dgm:cxn modelId="{51C9CF0D-B010-4A2A-9C8E-6B0BB2904ED0}" type="presParOf" srcId="{E0BC8CBF-8033-45DB-9C5F-90FB9236BB60}" destId="{916E8456-027D-479B-882F-392E58805239}" srcOrd="4" destOrd="0" presId="urn:microsoft.com/office/officeart/2018/2/layout/IconVerticalSolidList"/>
    <dgm:cxn modelId="{BB5B6C65-6C3D-44CF-A889-557DC1EE9F37}" type="presParOf" srcId="{916E8456-027D-479B-882F-392E58805239}" destId="{2D44F2BB-748D-4DAC-83FA-30E776C2638D}" srcOrd="0" destOrd="0" presId="urn:microsoft.com/office/officeart/2018/2/layout/IconVerticalSolidList"/>
    <dgm:cxn modelId="{3E9D8DAC-0C6F-4B15-8CE5-7F6ECE063826}" type="presParOf" srcId="{916E8456-027D-479B-882F-392E58805239}" destId="{CC5EDAEC-396D-432E-A0B9-7285D91B7DED}" srcOrd="1" destOrd="0" presId="urn:microsoft.com/office/officeart/2018/2/layout/IconVerticalSolidList"/>
    <dgm:cxn modelId="{CDCB5639-47D4-46AF-BEDD-471D446E58C2}" type="presParOf" srcId="{916E8456-027D-479B-882F-392E58805239}" destId="{CEEC397E-CFE8-478F-A9E9-9FA0A7FB31C9}" srcOrd="2" destOrd="0" presId="urn:microsoft.com/office/officeart/2018/2/layout/IconVerticalSolidList"/>
    <dgm:cxn modelId="{3E05D4D6-ACA0-481E-9FC9-3AFAE9AA05D4}" type="presParOf" srcId="{916E8456-027D-479B-882F-392E58805239}" destId="{F3AEC0FD-788D-474B-A906-BC85E591A895}" srcOrd="3" destOrd="0" presId="urn:microsoft.com/office/officeart/2018/2/layout/IconVerticalSolidList"/>
    <dgm:cxn modelId="{E3E82D8C-2D8A-43A5-B3D1-20C53F122B5F}" type="presParOf" srcId="{E0BC8CBF-8033-45DB-9C5F-90FB9236BB60}" destId="{29272D03-34D2-4D3E-ABE3-86984D04E03E}" srcOrd="5" destOrd="0" presId="urn:microsoft.com/office/officeart/2018/2/layout/IconVerticalSolidList"/>
    <dgm:cxn modelId="{7DDEA288-057E-4A1C-AFA3-44311BBB2F7A}" type="presParOf" srcId="{E0BC8CBF-8033-45DB-9C5F-90FB9236BB60}" destId="{BB7FC5C3-74AC-4653-B196-FFCD09673725}" srcOrd="6" destOrd="0" presId="urn:microsoft.com/office/officeart/2018/2/layout/IconVerticalSolidList"/>
    <dgm:cxn modelId="{84DBF6E5-DCC2-4269-8B9B-E7254F4F3EC1}" type="presParOf" srcId="{BB7FC5C3-74AC-4653-B196-FFCD09673725}" destId="{165ECECC-05C2-433D-9EF6-FE07DAFF3A86}" srcOrd="0" destOrd="0" presId="urn:microsoft.com/office/officeart/2018/2/layout/IconVerticalSolidList"/>
    <dgm:cxn modelId="{B817377D-BE65-452C-B476-B06146C08442}" type="presParOf" srcId="{BB7FC5C3-74AC-4653-B196-FFCD09673725}" destId="{CD87BF23-29E5-4D15-8D1D-8567702AD554}" srcOrd="1" destOrd="0" presId="urn:microsoft.com/office/officeart/2018/2/layout/IconVerticalSolidList"/>
    <dgm:cxn modelId="{AFEE4725-40B4-424A-B099-422BC181DC1A}" type="presParOf" srcId="{BB7FC5C3-74AC-4653-B196-FFCD09673725}" destId="{385654A7-8DB7-442E-AD0D-138A577C5016}" srcOrd="2" destOrd="0" presId="urn:microsoft.com/office/officeart/2018/2/layout/IconVerticalSolidList"/>
    <dgm:cxn modelId="{4D5B62AD-438D-4A5B-847F-1B3D47D2C3C8}" type="presParOf" srcId="{BB7FC5C3-74AC-4653-B196-FFCD09673725}" destId="{6BA7D7D9-67B4-4A87-AD15-A2F16A10ACC6}" srcOrd="3" destOrd="0" presId="urn:microsoft.com/office/officeart/2018/2/layout/IconVerticalSolidList"/>
    <dgm:cxn modelId="{451B49AE-D785-44AC-A5DB-FD7882EB7DA9}" type="presParOf" srcId="{E0BC8CBF-8033-45DB-9C5F-90FB9236BB60}" destId="{EC21F165-3AA2-45E5-991E-8DA0344A5E84}" srcOrd="7" destOrd="0" presId="urn:microsoft.com/office/officeart/2018/2/layout/IconVerticalSolidList"/>
    <dgm:cxn modelId="{59CA8C31-8D50-4347-933D-27ACCB607B73}" type="presParOf" srcId="{E0BC8CBF-8033-45DB-9C5F-90FB9236BB60}" destId="{3425E06D-6143-4783-AB3A-625DE49E9687}" srcOrd="8" destOrd="0" presId="urn:microsoft.com/office/officeart/2018/2/layout/IconVerticalSolidList"/>
    <dgm:cxn modelId="{F8737720-C9C7-479A-93C2-C75E927A1B9C}" type="presParOf" srcId="{3425E06D-6143-4783-AB3A-625DE49E9687}" destId="{DC181E5D-9C2A-485D-AF35-2B4F7772FC54}" srcOrd="0" destOrd="0" presId="urn:microsoft.com/office/officeart/2018/2/layout/IconVerticalSolidList"/>
    <dgm:cxn modelId="{584BAB15-A590-47B1-921D-DF08ABD459BE}" type="presParOf" srcId="{3425E06D-6143-4783-AB3A-625DE49E9687}" destId="{26884F8F-E870-4B4A-B972-059F0A4287DA}" srcOrd="1" destOrd="0" presId="urn:microsoft.com/office/officeart/2018/2/layout/IconVerticalSolidList"/>
    <dgm:cxn modelId="{12CACE69-C903-411D-8CF0-39221396BB75}" type="presParOf" srcId="{3425E06D-6143-4783-AB3A-625DE49E9687}" destId="{C07FF9B0-9CDB-4049-AD45-7C9400BD5CD4}" srcOrd="2" destOrd="0" presId="urn:microsoft.com/office/officeart/2018/2/layout/IconVerticalSolidList"/>
    <dgm:cxn modelId="{1F57CA4C-8BDC-4984-8335-795CF7A22BE0}" type="presParOf" srcId="{3425E06D-6143-4783-AB3A-625DE49E9687}" destId="{06BAE333-627C-462F-A9B7-39E942158101}" srcOrd="3" destOrd="0" presId="urn:microsoft.com/office/officeart/2018/2/layout/IconVerticalSolidList"/>
    <dgm:cxn modelId="{1A88E12A-A733-4902-920E-350FA81D67B3}" type="presParOf" srcId="{E0BC8CBF-8033-45DB-9C5F-90FB9236BB60}" destId="{861D1F88-F821-4DE9-828C-E03DFE93BB9D}" srcOrd="9" destOrd="0" presId="urn:microsoft.com/office/officeart/2018/2/layout/IconVerticalSolidList"/>
    <dgm:cxn modelId="{2D6A7AC6-77F8-4EA4-B994-84C98C040EF2}" type="presParOf" srcId="{E0BC8CBF-8033-45DB-9C5F-90FB9236BB60}" destId="{383D6C6E-781C-4276-9B20-0535D39A5EC8}" srcOrd="10" destOrd="0" presId="urn:microsoft.com/office/officeart/2018/2/layout/IconVerticalSolidList"/>
    <dgm:cxn modelId="{0EBA45A3-E4E1-421B-A2BE-F49AB7B1C96B}" type="presParOf" srcId="{383D6C6E-781C-4276-9B20-0535D39A5EC8}" destId="{B9193494-E737-450C-BB08-CFC2D9E0786F}" srcOrd="0" destOrd="0" presId="urn:microsoft.com/office/officeart/2018/2/layout/IconVerticalSolidList"/>
    <dgm:cxn modelId="{68FE46D5-3693-41E5-B37A-4AC308FCE0D5}" type="presParOf" srcId="{383D6C6E-781C-4276-9B20-0535D39A5EC8}" destId="{2DEBBD05-0E97-46C2-B636-D00E1C99F62C}" srcOrd="1" destOrd="0" presId="urn:microsoft.com/office/officeart/2018/2/layout/IconVerticalSolidList"/>
    <dgm:cxn modelId="{3535190B-2CD2-4EFF-88C2-CACA27EA9C73}" type="presParOf" srcId="{383D6C6E-781C-4276-9B20-0535D39A5EC8}" destId="{D38CF3EB-AF21-4FBC-AAD0-9F1B9823C0A2}" srcOrd="2" destOrd="0" presId="urn:microsoft.com/office/officeart/2018/2/layout/IconVerticalSolidList"/>
    <dgm:cxn modelId="{72244EDA-8E38-447A-B745-2FB0016F21B2}" type="presParOf" srcId="{383D6C6E-781C-4276-9B20-0535D39A5EC8}" destId="{3D4728B8-F59D-41F6-B862-07C928C5033A}" srcOrd="3" destOrd="0" presId="urn:microsoft.com/office/officeart/2018/2/layout/IconVerticalSolidList"/>
    <dgm:cxn modelId="{B0B8D03C-5FD2-5F49-8944-8029789123F7}" type="presParOf" srcId="{E0BC8CBF-8033-45DB-9C5F-90FB9236BB60}" destId="{9090D74B-CAA1-C849-AD3E-DD06E43A566B}" srcOrd="11" destOrd="0" presId="urn:microsoft.com/office/officeart/2018/2/layout/IconVerticalSolidList"/>
    <dgm:cxn modelId="{81F800F3-4912-5449-B159-D520751AE0EA}" type="presParOf" srcId="{E0BC8CBF-8033-45DB-9C5F-90FB9236BB60}" destId="{B4F6579F-330A-4143-B3C9-E2DB698ED6CB}" srcOrd="12" destOrd="0" presId="urn:microsoft.com/office/officeart/2018/2/layout/IconVerticalSolidList"/>
    <dgm:cxn modelId="{9C4A71F9-0C66-F740-9177-90266B5A4280}" type="presParOf" srcId="{B4F6579F-330A-4143-B3C9-E2DB698ED6CB}" destId="{4CA7A21D-3197-084C-8A59-4B968EF2EDAA}" srcOrd="0" destOrd="0" presId="urn:microsoft.com/office/officeart/2018/2/layout/IconVerticalSolidList"/>
    <dgm:cxn modelId="{EFD6563E-CD68-4240-B417-076E1C64CF6F}" type="presParOf" srcId="{B4F6579F-330A-4143-B3C9-E2DB698ED6CB}" destId="{C9F2200C-2984-DE4F-8DA6-F30EC053AE9F}" srcOrd="1" destOrd="0" presId="urn:microsoft.com/office/officeart/2018/2/layout/IconVerticalSolidList"/>
    <dgm:cxn modelId="{8F485F1B-09ED-7242-8FC0-68E09AF37165}" type="presParOf" srcId="{B4F6579F-330A-4143-B3C9-E2DB698ED6CB}" destId="{E554CE4B-1F6A-FF42-A3FC-FF408B12DCA1}" srcOrd="2" destOrd="0" presId="urn:microsoft.com/office/officeart/2018/2/layout/IconVerticalSolidList"/>
    <dgm:cxn modelId="{D98ED2D3-0D32-C148-87F4-72AB16DC359A}" type="presParOf" srcId="{B4F6579F-330A-4143-B3C9-E2DB698ED6CB}" destId="{F36E1C9C-96E7-4F4B-9E47-BB34B5F52E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AABBF-180C-4222-99B1-F212803BE842}" type="doc">
      <dgm:prSet loTypeId="urn:microsoft.com/office/officeart/2016/7/layout/BasicLinearProcessNumbered" loCatId="process" qsTypeId="urn:microsoft.com/office/officeart/2005/8/quickstyle/simple1" qsCatId="simple" csTypeId="urn:microsoft.com/office/officeart/2005/8/colors/accent6_2" csCatId="accent6" phldr="1"/>
      <dgm:spPr/>
      <dgm:t>
        <a:bodyPr/>
        <a:lstStyle/>
        <a:p>
          <a:endParaRPr lang="en-US"/>
        </a:p>
      </dgm:t>
    </dgm:pt>
    <dgm:pt modelId="{9E234DFA-3009-4EEE-953A-EFC9027B1C20}">
      <dgm:prSet/>
      <dgm:spPr/>
      <dgm:t>
        <a:bodyPr/>
        <a:lstStyle/>
        <a:p>
          <a:r>
            <a:rPr lang="en-US"/>
            <a:t>Check your temperature daily: No members will be allowed to enter with a fever greater than 99-degree Fahrenheit or above.</a:t>
          </a:r>
        </a:p>
      </dgm:t>
    </dgm:pt>
    <dgm:pt modelId="{C16C8A2D-C019-4914-A283-F9C1A91ECC75}" type="parTrans" cxnId="{427CC4E7-DC03-4A0C-A8E7-AFF3E91C0ABB}">
      <dgm:prSet/>
      <dgm:spPr/>
      <dgm:t>
        <a:bodyPr/>
        <a:lstStyle/>
        <a:p>
          <a:endParaRPr lang="en-US"/>
        </a:p>
      </dgm:t>
    </dgm:pt>
    <dgm:pt modelId="{6FCFD587-7A44-4EA3-8A7C-3DD6F6EE8237}" type="sibTrans" cxnId="{427CC4E7-DC03-4A0C-A8E7-AFF3E91C0ABB}">
      <dgm:prSet phldrT="1" phldr="0"/>
      <dgm:spPr/>
      <dgm:t>
        <a:bodyPr/>
        <a:lstStyle/>
        <a:p>
          <a:r>
            <a:rPr lang="en-US"/>
            <a:t>1</a:t>
          </a:r>
          <a:endParaRPr lang="en-US" dirty="0"/>
        </a:p>
      </dgm:t>
    </dgm:pt>
    <dgm:pt modelId="{EAB9EBBD-926B-4AA6-B66A-11ACDC73B8B1}">
      <dgm:prSet/>
      <dgm:spPr/>
      <dgm:t>
        <a:bodyPr/>
        <a:lstStyle/>
        <a:p>
          <a:r>
            <a:rPr lang="en-US"/>
            <a:t>Your temperature will be check before entry to the sanctuary or social hall.</a:t>
          </a:r>
        </a:p>
      </dgm:t>
    </dgm:pt>
    <dgm:pt modelId="{7E59B096-9CBD-4E21-B4F3-739C978435D9}" type="parTrans" cxnId="{EA008170-04CA-4ED7-BB68-E9A0722D2CC7}">
      <dgm:prSet/>
      <dgm:spPr/>
      <dgm:t>
        <a:bodyPr/>
        <a:lstStyle/>
        <a:p>
          <a:endParaRPr lang="en-US"/>
        </a:p>
      </dgm:t>
    </dgm:pt>
    <dgm:pt modelId="{9C418510-2984-44BE-A0BC-A4A458016E04}" type="sibTrans" cxnId="{EA008170-04CA-4ED7-BB68-E9A0722D2CC7}">
      <dgm:prSet phldrT="2" phldr="0"/>
      <dgm:spPr/>
      <dgm:t>
        <a:bodyPr/>
        <a:lstStyle/>
        <a:p>
          <a:r>
            <a:rPr lang="en-US"/>
            <a:t>2</a:t>
          </a:r>
          <a:endParaRPr lang="en-US" dirty="0"/>
        </a:p>
      </dgm:t>
    </dgm:pt>
    <dgm:pt modelId="{D9274543-5E74-40E2-8790-BEB6B53AC670}">
      <dgm:prSet/>
      <dgm:spPr/>
      <dgm:t>
        <a:bodyPr/>
        <a:lstStyle/>
        <a:p>
          <a:r>
            <a:rPr lang="en-US"/>
            <a:t>Don’t take your temperature within 30 minutes of exercise or taking medication such as Tylenol.</a:t>
          </a:r>
        </a:p>
      </dgm:t>
    </dgm:pt>
    <dgm:pt modelId="{9FA5E4A2-D1FC-411B-B112-52E982B673D3}" type="parTrans" cxnId="{AE5BEC0D-300A-443C-B213-864628CF2598}">
      <dgm:prSet/>
      <dgm:spPr/>
      <dgm:t>
        <a:bodyPr/>
        <a:lstStyle/>
        <a:p>
          <a:endParaRPr lang="en-US"/>
        </a:p>
      </dgm:t>
    </dgm:pt>
    <dgm:pt modelId="{EAE37891-40BC-433C-834D-5F8046B13018}" type="sibTrans" cxnId="{AE5BEC0D-300A-443C-B213-864628CF2598}">
      <dgm:prSet phldrT="3" phldr="0"/>
      <dgm:spPr/>
      <dgm:t>
        <a:bodyPr/>
        <a:lstStyle/>
        <a:p>
          <a:r>
            <a:rPr lang="en-US"/>
            <a:t>3</a:t>
          </a:r>
          <a:endParaRPr lang="en-US" dirty="0"/>
        </a:p>
      </dgm:t>
    </dgm:pt>
    <dgm:pt modelId="{E40E74BA-163C-4324-93C6-5D81E3755AE0}">
      <dgm:prSet/>
      <dgm:spPr/>
      <dgm:t>
        <a:bodyPr/>
        <a:lstStyle/>
        <a:p>
          <a:r>
            <a:rPr lang="en-US"/>
            <a:t>Watch also for shortness of breath, loss of taste, and persistent wet or dry cough, sore throat and diarrhea.</a:t>
          </a:r>
        </a:p>
      </dgm:t>
    </dgm:pt>
    <dgm:pt modelId="{B7C642F0-53E3-4045-A289-D1BC76CBDA38}" type="parTrans" cxnId="{CA1623EF-7774-4CC4-8FE8-3B0093F5F70A}">
      <dgm:prSet/>
      <dgm:spPr/>
      <dgm:t>
        <a:bodyPr/>
        <a:lstStyle/>
        <a:p>
          <a:endParaRPr lang="en-US"/>
        </a:p>
      </dgm:t>
    </dgm:pt>
    <dgm:pt modelId="{274FA502-AFF7-40E5-AD4C-B8F633025C26}" type="sibTrans" cxnId="{CA1623EF-7774-4CC4-8FE8-3B0093F5F70A}">
      <dgm:prSet phldrT="4" phldr="0"/>
      <dgm:spPr/>
      <dgm:t>
        <a:bodyPr/>
        <a:lstStyle/>
        <a:p>
          <a:r>
            <a:rPr lang="en-US"/>
            <a:t>4</a:t>
          </a:r>
          <a:endParaRPr lang="en-US" dirty="0"/>
        </a:p>
      </dgm:t>
    </dgm:pt>
    <dgm:pt modelId="{B87F3F96-9FA0-42D0-979D-5409BDDB5BD5}">
      <dgm:prSet/>
      <dgm:spPr/>
      <dgm:t>
        <a:bodyPr/>
        <a:lstStyle/>
        <a:p>
          <a:r>
            <a:rPr lang="en-US" dirty="0"/>
            <a:t>Contact your medical provider and or go to an emergency room especially for shortness of breath. </a:t>
          </a:r>
        </a:p>
      </dgm:t>
    </dgm:pt>
    <dgm:pt modelId="{23B8B1A2-4C14-4881-924B-DE36A9E4DB6A}" type="parTrans" cxnId="{DB4AD9D8-1DBD-424E-BABF-7F033CCC5DA1}">
      <dgm:prSet/>
      <dgm:spPr/>
      <dgm:t>
        <a:bodyPr/>
        <a:lstStyle/>
        <a:p>
          <a:endParaRPr lang="en-US"/>
        </a:p>
      </dgm:t>
    </dgm:pt>
    <dgm:pt modelId="{0BE974D0-296C-4493-B651-35BBFC1D685E}" type="sibTrans" cxnId="{DB4AD9D8-1DBD-424E-BABF-7F033CCC5DA1}">
      <dgm:prSet phldrT="5" phldr="0"/>
      <dgm:spPr/>
      <dgm:t>
        <a:bodyPr/>
        <a:lstStyle/>
        <a:p>
          <a:r>
            <a:rPr lang="en-US"/>
            <a:t>5</a:t>
          </a:r>
          <a:endParaRPr lang="en-US" dirty="0"/>
        </a:p>
      </dgm:t>
    </dgm:pt>
    <dgm:pt modelId="{7B53B72F-3F1B-496F-8117-5F1AEBF24619}" type="pres">
      <dgm:prSet presAssocID="{E46AABBF-180C-4222-99B1-F212803BE842}" presName="Name0" presStyleCnt="0">
        <dgm:presLayoutVars>
          <dgm:animLvl val="lvl"/>
          <dgm:resizeHandles val="exact"/>
        </dgm:presLayoutVars>
      </dgm:prSet>
      <dgm:spPr/>
    </dgm:pt>
    <dgm:pt modelId="{FADB5B55-2337-41A0-A6DB-62DFFF35D280}" type="pres">
      <dgm:prSet presAssocID="{9E234DFA-3009-4EEE-953A-EFC9027B1C20}" presName="compositeNode" presStyleCnt="0">
        <dgm:presLayoutVars>
          <dgm:bulletEnabled val="1"/>
        </dgm:presLayoutVars>
      </dgm:prSet>
      <dgm:spPr/>
    </dgm:pt>
    <dgm:pt modelId="{8C505157-47B8-4385-BE4D-7E5C3570C8B0}" type="pres">
      <dgm:prSet presAssocID="{9E234DFA-3009-4EEE-953A-EFC9027B1C20}" presName="bgRect" presStyleLbl="bgAccFollowNode1" presStyleIdx="0" presStyleCnt="5"/>
      <dgm:spPr/>
    </dgm:pt>
    <dgm:pt modelId="{8E256144-473E-4054-8F81-9C8D2AA8E59A}" type="pres">
      <dgm:prSet presAssocID="{6FCFD587-7A44-4EA3-8A7C-3DD6F6EE8237}" presName="sibTransNodeCircle" presStyleLbl="alignNode1" presStyleIdx="0" presStyleCnt="10">
        <dgm:presLayoutVars>
          <dgm:chMax val="0"/>
          <dgm:bulletEnabled/>
        </dgm:presLayoutVars>
      </dgm:prSet>
      <dgm:spPr/>
    </dgm:pt>
    <dgm:pt modelId="{4D905724-42E0-408F-9C0F-8232118D9024}" type="pres">
      <dgm:prSet presAssocID="{9E234DFA-3009-4EEE-953A-EFC9027B1C20}" presName="bottomLine" presStyleLbl="alignNode1" presStyleIdx="1" presStyleCnt="10">
        <dgm:presLayoutVars/>
      </dgm:prSet>
      <dgm:spPr/>
    </dgm:pt>
    <dgm:pt modelId="{4E0F8343-CFFF-4156-96D0-4B3ECA9E7DE1}" type="pres">
      <dgm:prSet presAssocID="{9E234DFA-3009-4EEE-953A-EFC9027B1C20}" presName="nodeText" presStyleLbl="bgAccFollowNode1" presStyleIdx="0" presStyleCnt="5">
        <dgm:presLayoutVars>
          <dgm:bulletEnabled val="1"/>
        </dgm:presLayoutVars>
      </dgm:prSet>
      <dgm:spPr/>
    </dgm:pt>
    <dgm:pt modelId="{E1D2EE99-0D7A-4B72-AF23-7EFB0F705B89}" type="pres">
      <dgm:prSet presAssocID="{6FCFD587-7A44-4EA3-8A7C-3DD6F6EE8237}" presName="sibTrans" presStyleCnt="0"/>
      <dgm:spPr/>
    </dgm:pt>
    <dgm:pt modelId="{8D441EDC-9B13-434B-9253-C8D3D34E0C24}" type="pres">
      <dgm:prSet presAssocID="{EAB9EBBD-926B-4AA6-B66A-11ACDC73B8B1}" presName="compositeNode" presStyleCnt="0">
        <dgm:presLayoutVars>
          <dgm:bulletEnabled val="1"/>
        </dgm:presLayoutVars>
      </dgm:prSet>
      <dgm:spPr/>
    </dgm:pt>
    <dgm:pt modelId="{93A4C6FA-1F25-43AE-A192-AA508200905D}" type="pres">
      <dgm:prSet presAssocID="{EAB9EBBD-926B-4AA6-B66A-11ACDC73B8B1}" presName="bgRect" presStyleLbl="bgAccFollowNode1" presStyleIdx="1" presStyleCnt="5"/>
      <dgm:spPr/>
    </dgm:pt>
    <dgm:pt modelId="{516447D9-E588-42ED-96CB-D2920E99273F}" type="pres">
      <dgm:prSet presAssocID="{9C418510-2984-44BE-A0BC-A4A458016E04}" presName="sibTransNodeCircle" presStyleLbl="alignNode1" presStyleIdx="2" presStyleCnt="10">
        <dgm:presLayoutVars>
          <dgm:chMax val="0"/>
          <dgm:bulletEnabled/>
        </dgm:presLayoutVars>
      </dgm:prSet>
      <dgm:spPr/>
    </dgm:pt>
    <dgm:pt modelId="{A256F818-0B91-4877-8190-AB62604549C6}" type="pres">
      <dgm:prSet presAssocID="{EAB9EBBD-926B-4AA6-B66A-11ACDC73B8B1}" presName="bottomLine" presStyleLbl="alignNode1" presStyleIdx="3" presStyleCnt="10">
        <dgm:presLayoutVars/>
      </dgm:prSet>
      <dgm:spPr/>
    </dgm:pt>
    <dgm:pt modelId="{072D4901-199E-459C-B868-273B35B27712}" type="pres">
      <dgm:prSet presAssocID="{EAB9EBBD-926B-4AA6-B66A-11ACDC73B8B1}" presName="nodeText" presStyleLbl="bgAccFollowNode1" presStyleIdx="1" presStyleCnt="5">
        <dgm:presLayoutVars>
          <dgm:bulletEnabled val="1"/>
        </dgm:presLayoutVars>
      </dgm:prSet>
      <dgm:spPr/>
    </dgm:pt>
    <dgm:pt modelId="{5C420C98-5235-4532-911D-393A05041C44}" type="pres">
      <dgm:prSet presAssocID="{9C418510-2984-44BE-A0BC-A4A458016E04}" presName="sibTrans" presStyleCnt="0"/>
      <dgm:spPr/>
    </dgm:pt>
    <dgm:pt modelId="{CA56A9D6-B1A8-4053-A47F-C9DA761A4E7F}" type="pres">
      <dgm:prSet presAssocID="{D9274543-5E74-40E2-8790-BEB6B53AC670}" presName="compositeNode" presStyleCnt="0">
        <dgm:presLayoutVars>
          <dgm:bulletEnabled val="1"/>
        </dgm:presLayoutVars>
      </dgm:prSet>
      <dgm:spPr/>
    </dgm:pt>
    <dgm:pt modelId="{BFFEAC80-9080-4A35-AE24-0946A135E63B}" type="pres">
      <dgm:prSet presAssocID="{D9274543-5E74-40E2-8790-BEB6B53AC670}" presName="bgRect" presStyleLbl="bgAccFollowNode1" presStyleIdx="2" presStyleCnt="5"/>
      <dgm:spPr/>
    </dgm:pt>
    <dgm:pt modelId="{46F399B7-CA02-48D2-93E8-571ABCFB5218}" type="pres">
      <dgm:prSet presAssocID="{EAE37891-40BC-433C-834D-5F8046B13018}" presName="sibTransNodeCircle" presStyleLbl="alignNode1" presStyleIdx="4" presStyleCnt="10">
        <dgm:presLayoutVars>
          <dgm:chMax val="0"/>
          <dgm:bulletEnabled/>
        </dgm:presLayoutVars>
      </dgm:prSet>
      <dgm:spPr/>
    </dgm:pt>
    <dgm:pt modelId="{5AA202B8-8171-49C3-BC58-4E5A1F2449A5}" type="pres">
      <dgm:prSet presAssocID="{D9274543-5E74-40E2-8790-BEB6B53AC670}" presName="bottomLine" presStyleLbl="alignNode1" presStyleIdx="5" presStyleCnt="10">
        <dgm:presLayoutVars/>
      </dgm:prSet>
      <dgm:spPr/>
    </dgm:pt>
    <dgm:pt modelId="{F2A1AD01-FB86-4E20-A608-AA86EAAB0ED5}" type="pres">
      <dgm:prSet presAssocID="{D9274543-5E74-40E2-8790-BEB6B53AC670}" presName="nodeText" presStyleLbl="bgAccFollowNode1" presStyleIdx="2" presStyleCnt="5">
        <dgm:presLayoutVars>
          <dgm:bulletEnabled val="1"/>
        </dgm:presLayoutVars>
      </dgm:prSet>
      <dgm:spPr/>
    </dgm:pt>
    <dgm:pt modelId="{BC50066B-179E-4999-AA15-3B10EA0E8F2E}" type="pres">
      <dgm:prSet presAssocID="{EAE37891-40BC-433C-834D-5F8046B13018}" presName="sibTrans" presStyleCnt="0"/>
      <dgm:spPr/>
    </dgm:pt>
    <dgm:pt modelId="{EAAF9E02-CD75-4DF5-AC36-739C93D9CFD6}" type="pres">
      <dgm:prSet presAssocID="{E40E74BA-163C-4324-93C6-5D81E3755AE0}" presName="compositeNode" presStyleCnt="0">
        <dgm:presLayoutVars>
          <dgm:bulletEnabled val="1"/>
        </dgm:presLayoutVars>
      </dgm:prSet>
      <dgm:spPr/>
    </dgm:pt>
    <dgm:pt modelId="{59C9AAF8-E667-47A9-AAD0-F00C661E1401}" type="pres">
      <dgm:prSet presAssocID="{E40E74BA-163C-4324-93C6-5D81E3755AE0}" presName="bgRect" presStyleLbl="bgAccFollowNode1" presStyleIdx="3" presStyleCnt="5"/>
      <dgm:spPr/>
    </dgm:pt>
    <dgm:pt modelId="{01EA34B4-2758-4B3E-BAD7-B1BA76AB6A6B}" type="pres">
      <dgm:prSet presAssocID="{274FA502-AFF7-40E5-AD4C-B8F633025C26}" presName="sibTransNodeCircle" presStyleLbl="alignNode1" presStyleIdx="6" presStyleCnt="10">
        <dgm:presLayoutVars>
          <dgm:chMax val="0"/>
          <dgm:bulletEnabled/>
        </dgm:presLayoutVars>
      </dgm:prSet>
      <dgm:spPr/>
    </dgm:pt>
    <dgm:pt modelId="{53446428-A0D2-484B-AC38-DFF3F7A769F2}" type="pres">
      <dgm:prSet presAssocID="{E40E74BA-163C-4324-93C6-5D81E3755AE0}" presName="bottomLine" presStyleLbl="alignNode1" presStyleIdx="7" presStyleCnt="10">
        <dgm:presLayoutVars/>
      </dgm:prSet>
      <dgm:spPr/>
    </dgm:pt>
    <dgm:pt modelId="{7C8CD1DD-7D27-4803-903F-C0335BC31BBC}" type="pres">
      <dgm:prSet presAssocID="{E40E74BA-163C-4324-93C6-5D81E3755AE0}" presName="nodeText" presStyleLbl="bgAccFollowNode1" presStyleIdx="3" presStyleCnt="5">
        <dgm:presLayoutVars>
          <dgm:bulletEnabled val="1"/>
        </dgm:presLayoutVars>
      </dgm:prSet>
      <dgm:spPr/>
    </dgm:pt>
    <dgm:pt modelId="{1C6698A7-5350-462F-999F-90F783E37C02}" type="pres">
      <dgm:prSet presAssocID="{274FA502-AFF7-40E5-AD4C-B8F633025C26}" presName="sibTrans" presStyleCnt="0"/>
      <dgm:spPr/>
    </dgm:pt>
    <dgm:pt modelId="{25F79309-0624-4EAD-8607-BA2924EAE598}" type="pres">
      <dgm:prSet presAssocID="{B87F3F96-9FA0-42D0-979D-5409BDDB5BD5}" presName="compositeNode" presStyleCnt="0">
        <dgm:presLayoutVars>
          <dgm:bulletEnabled val="1"/>
        </dgm:presLayoutVars>
      </dgm:prSet>
      <dgm:spPr/>
    </dgm:pt>
    <dgm:pt modelId="{E4EA286F-0688-47F8-A66B-648DA87AF647}" type="pres">
      <dgm:prSet presAssocID="{B87F3F96-9FA0-42D0-979D-5409BDDB5BD5}" presName="bgRect" presStyleLbl="bgAccFollowNode1" presStyleIdx="4" presStyleCnt="5"/>
      <dgm:spPr/>
    </dgm:pt>
    <dgm:pt modelId="{F9FF158E-51EA-4277-A035-133D0F2AE343}" type="pres">
      <dgm:prSet presAssocID="{0BE974D0-296C-4493-B651-35BBFC1D685E}" presName="sibTransNodeCircle" presStyleLbl="alignNode1" presStyleIdx="8" presStyleCnt="10">
        <dgm:presLayoutVars>
          <dgm:chMax val="0"/>
          <dgm:bulletEnabled/>
        </dgm:presLayoutVars>
      </dgm:prSet>
      <dgm:spPr/>
    </dgm:pt>
    <dgm:pt modelId="{53820F87-6793-4D4F-A9F6-7213458C01F1}" type="pres">
      <dgm:prSet presAssocID="{B87F3F96-9FA0-42D0-979D-5409BDDB5BD5}" presName="bottomLine" presStyleLbl="alignNode1" presStyleIdx="9" presStyleCnt="10">
        <dgm:presLayoutVars/>
      </dgm:prSet>
      <dgm:spPr/>
    </dgm:pt>
    <dgm:pt modelId="{5A1156A1-D864-40A5-8A6B-B2EF94C6ABE9}" type="pres">
      <dgm:prSet presAssocID="{B87F3F96-9FA0-42D0-979D-5409BDDB5BD5}" presName="nodeText" presStyleLbl="bgAccFollowNode1" presStyleIdx="4" presStyleCnt="5">
        <dgm:presLayoutVars>
          <dgm:bulletEnabled val="1"/>
        </dgm:presLayoutVars>
      </dgm:prSet>
      <dgm:spPr/>
    </dgm:pt>
  </dgm:ptLst>
  <dgm:cxnLst>
    <dgm:cxn modelId="{DF777C05-3166-42E5-A598-D7B83DBAA481}" type="presOf" srcId="{E40E74BA-163C-4324-93C6-5D81E3755AE0}" destId="{59C9AAF8-E667-47A9-AAD0-F00C661E1401}" srcOrd="0" destOrd="0" presId="urn:microsoft.com/office/officeart/2016/7/layout/BasicLinearProcessNumbered"/>
    <dgm:cxn modelId="{AE5BEC0D-300A-443C-B213-864628CF2598}" srcId="{E46AABBF-180C-4222-99B1-F212803BE842}" destId="{D9274543-5E74-40E2-8790-BEB6B53AC670}" srcOrd="2" destOrd="0" parTransId="{9FA5E4A2-D1FC-411B-B112-52E982B673D3}" sibTransId="{EAE37891-40BC-433C-834D-5F8046B13018}"/>
    <dgm:cxn modelId="{556C7411-77ED-41AB-BBBB-631A63115A4C}" type="presOf" srcId="{EAB9EBBD-926B-4AA6-B66A-11ACDC73B8B1}" destId="{93A4C6FA-1F25-43AE-A192-AA508200905D}" srcOrd="0" destOrd="0" presId="urn:microsoft.com/office/officeart/2016/7/layout/BasicLinearProcessNumbered"/>
    <dgm:cxn modelId="{0E450B2E-B3C6-4C49-9609-AE3A00289870}" type="presOf" srcId="{B87F3F96-9FA0-42D0-979D-5409BDDB5BD5}" destId="{5A1156A1-D864-40A5-8A6B-B2EF94C6ABE9}" srcOrd="1" destOrd="0" presId="urn:microsoft.com/office/officeart/2016/7/layout/BasicLinearProcessNumbered"/>
    <dgm:cxn modelId="{7FED973A-4761-4035-BAC7-E07293B260B3}" type="presOf" srcId="{9E234DFA-3009-4EEE-953A-EFC9027B1C20}" destId="{8C505157-47B8-4385-BE4D-7E5C3570C8B0}" srcOrd="0" destOrd="0" presId="urn:microsoft.com/office/officeart/2016/7/layout/BasicLinearProcessNumbered"/>
    <dgm:cxn modelId="{637B3150-B06C-4082-BF53-6487DD5F142C}" type="presOf" srcId="{D9274543-5E74-40E2-8790-BEB6B53AC670}" destId="{F2A1AD01-FB86-4E20-A608-AA86EAAB0ED5}" srcOrd="1" destOrd="0" presId="urn:microsoft.com/office/officeart/2016/7/layout/BasicLinearProcessNumbered"/>
    <dgm:cxn modelId="{BC5C8059-A7C5-463E-A43C-A308086301BD}" type="presOf" srcId="{9C418510-2984-44BE-A0BC-A4A458016E04}" destId="{516447D9-E588-42ED-96CB-D2920E99273F}" srcOrd="0" destOrd="0" presId="urn:microsoft.com/office/officeart/2016/7/layout/BasicLinearProcessNumbered"/>
    <dgm:cxn modelId="{944F3962-EE5F-43E2-A4B4-7D44E20A723D}" type="presOf" srcId="{274FA502-AFF7-40E5-AD4C-B8F633025C26}" destId="{01EA34B4-2758-4B3E-BAD7-B1BA76AB6A6B}" srcOrd="0" destOrd="0" presId="urn:microsoft.com/office/officeart/2016/7/layout/BasicLinearProcessNumbered"/>
    <dgm:cxn modelId="{D0A0F36D-7F41-4E89-8C32-F28A4538AC93}" type="presOf" srcId="{D9274543-5E74-40E2-8790-BEB6B53AC670}" destId="{BFFEAC80-9080-4A35-AE24-0946A135E63B}" srcOrd="0" destOrd="0" presId="urn:microsoft.com/office/officeart/2016/7/layout/BasicLinearProcessNumbered"/>
    <dgm:cxn modelId="{EA008170-04CA-4ED7-BB68-E9A0722D2CC7}" srcId="{E46AABBF-180C-4222-99B1-F212803BE842}" destId="{EAB9EBBD-926B-4AA6-B66A-11ACDC73B8B1}" srcOrd="1" destOrd="0" parTransId="{7E59B096-9CBD-4E21-B4F3-739C978435D9}" sibTransId="{9C418510-2984-44BE-A0BC-A4A458016E04}"/>
    <dgm:cxn modelId="{E42D6274-7FF5-4332-8864-7B010875F4EE}" type="presOf" srcId="{EAB9EBBD-926B-4AA6-B66A-11ACDC73B8B1}" destId="{072D4901-199E-459C-B868-273B35B27712}" srcOrd="1" destOrd="0" presId="urn:microsoft.com/office/officeart/2016/7/layout/BasicLinearProcessNumbered"/>
    <dgm:cxn modelId="{1E1CF47F-FCA7-4E91-878A-732659BBC803}" type="presOf" srcId="{0BE974D0-296C-4493-B651-35BBFC1D685E}" destId="{F9FF158E-51EA-4277-A035-133D0F2AE343}" srcOrd="0" destOrd="0" presId="urn:microsoft.com/office/officeart/2016/7/layout/BasicLinearProcessNumbered"/>
    <dgm:cxn modelId="{0D143C85-B321-4F07-AE5F-83B174554255}" type="presOf" srcId="{E40E74BA-163C-4324-93C6-5D81E3755AE0}" destId="{7C8CD1DD-7D27-4803-903F-C0335BC31BBC}" srcOrd="1" destOrd="0" presId="urn:microsoft.com/office/officeart/2016/7/layout/BasicLinearProcessNumbered"/>
    <dgm:cxn modelId="{57435086-A1D8-4D0D-B6EC-608158707EE8}" type="presOf" srcId="{9E234DFA-3009-4EEE-953A-EFC9027B1C20}" destId="{4E0F8343-CFFF-4156-96D0-4B3ECA9E7DE1}" srcOrd="1" destOrd="0" presId="urn:microsoft.com/office/officeart/2016/7/layout/BasicLinearProcessNumbered"/>
    <dgm:cxn modelId="{C4F3DF93-A98B-4012-B307-C0454FCA1ECF}" type="presOf" srcId="{EAE37891-40BC-433C-834D-5F8046B13018}" destId="{46F399B7-CA02-48D2-93E8-571ABCFB5218}" srcOrd="0" destOrd="0" presId="urn:microsoft.com/office/officeart/2016/7/layout/BasicLinearProcessNumbered"/>
    <dgm:cxn modelId="{169B639E-AF30-4B69-872E-30B2240CD627}" type="presOf" srcId="{B87F3F96-9FA0-42D0-979D-5409BDDB5BD5}" destId="{E4EA286F-0688-47F8-A66B-648DA87AF647}" srcOrd="0" destOrd="0" presId="urn:microsoft.com/office/officeart/2016/7/layout/BasicLinearProcessNumbered"/>
    <dgm:cxn modelId="{F969E6A0-6BBE-4691-9040-2752DBC68790}" type="presOf" srcId="{E46AABBF-180C-4222-99B1-F212803BE842}" destId="{7B53B72F-3F1B-496F-8117-5F1AEBF24619}" srcOrd="0" destOrd="0" presId="urn:microsoft.com/office/officeart/2016/7/layout/BasicLinearProcessNumbered"/>
    <dgm:cxn modelId="{8491BBA7-8C67-4618-BF19-499309196C4B}" type="presOf" srcId="{6FCFD587-7A44-4EA3-8A7C-3DD6F6EE8237}" destId="{8E256144-473E-4054-8F81-9C8D2AA8E59A}" srcOrd="0" destOrd="0" presId="urn:microsoft.com/office/officeart/2016/7/layout/BasicLinearProcessNumbered"/>
    <dgm:cxn modelId="{DB4AD9D8-1DBD-424E-BABF-7F033CCC5DA1}" srcId="{E46AABBF-180C-4222-99B1-F212803BE842}" destId="{B87F3F96-9FA0-42D0-979D-5409BDDB5BD5}" srcOrd="4" destOrd="0" parTransId="{23B8B1A2-4C14-4881-924B-DE36A9E4DB6A}" sibTransId="{0BE974D0-296C-4493-B651-35BBFC1D685E}"/>
    <dgm:cxn modelId="{427CC4E7-DC03-4A0C-A8E7-AFF3E91C0ABB}" srcId="{E46AABBF-180C-4222-99B1-F212803BE842}" destId="{9E234DFA-3009-4EEE-953A-EFC9027B1C20}" srcOrd="0" destOrd="0" parTransId="{C16C8A2D-C019-4914-A283-F9C1A91ECC75}" sibTransId="{6FCFD587-7A44-4EA3-8A7C-3DD6F6EE8237}"/>
    <dgm:cxn modelId="{CA1623EF-7774-4CC4-8FE8-3B0093F5F70A}" srcId="{E46AABBF-180C-4222-99B1-F212803BE842}" destId="{E40E74BA-163C-4324-93C6-5D81E3755AE0}" srcOrd="3" destOrd="0" parTransId="{B7C642F0-53E3-4045-A289-D1BC76CBDA38}" sibTransId="{274FA502-AFF7-40E5-AD4C-B8F633025C26}"/>
    <dgm:cxn modelId="{31B99428-4D42-4AEE-88B2-6C5F72B5BA89}" type="presParOf" srcId="{7B53B72F-3F1B-496F-8117-5F1AEBF24619}" destId="{FADB5B55-2337-41A0-A6DB-62DFFF35D280}" srcOrd="0" destOrd="0" presId="urn:microsoft.com/office/officeart/2016/7/layout/BasicLinearProcessNumbered"/>
    <dgm:cxn modelId="{B45A7221-AC8C-41EC-8211-60E1ABE4FC50}" type="presParOf" srcId="{FADB5B55-2337-41A0-A6DB-62DFFF35D280}" destId="{8C505157-47B8-4385-BE4D-7E5C3570C8B0}" srcOrd="0" destOrd="0" presId="urn:microsoft.com/office/officeart/2016/7/layout/BasicLinearProcessNumbered"/>
    <dgm:cxn modelId="{3187F6C9-5FC3-45D9-993C-5BF68C2AEE3A}" type="presParOf" srcId="{FADB5B55-2337-41A0-A6DB-62DFFF35D280}" destId="{8E256144-473E-4054-8F81-9C8D2AA8E59A}" srcOrd="1" destOrd="0" presId="urn:microsoft.com/office/officeart/2016/7/layout/BasicLinearProcessNumbered"/>
    <dgm:cxn modelId="{0BAFDFA8-40DE-4533-BE7D-735BC914B944}" type="presParOf" srcId="{FADB5B55-2337-41A0-A6DB-62DFFF35D280}" destId="{4D905724-42E0-408F-9C0F-8232118D9024}" srcOrd="2" destOrd="0" presId="urn:microsoft.com/office/officeart/2016/7/layout/BasicLinearProcessNumbered"/>
    <dgm:cxn modelId="{5C31D762-45B0-4816-AC8D-BF7FF72661B9}" type="presParOf" srcId="{FADB5B55-2337-41A0-A6DB-62DFFF35D280}" destId="{4E0F8343-CFFF-4156-96D0-4B3ECA9E7DE1}" srcOrd="3" destOrd="0" presId="urn:microsoft.com/office/officeart/2016/7/layout/BasicLinearProcessNumbered"/>
    <dgm:cxn modelId="{EC952982-8915-4253-A643-6F0FD6A0FC20}" type="presParOf" srcId="{7B53B72F-3F1B-496F-8117-5F1AEBF24619}" destId="{E1D2EE99-0D7A-4B72-AF23-7EFB0F705B89}" srcOrd="1" destOrd="0" presId="urn:microsoft.com/office/officeart/2016/7/layout/BasicLinearProcessNumbered"/>
    <dgm:cxn modelId="{2D819781-4CB9-4A90-88E7-F8E3FB286BC0}" type="presParOf" srcId="{7B53B72F-3F1B-496F-8117-5F1AEBF24619}" destId="{8D441EDC-9B13-434B-9253-C8D3D34E0C24}" srcOrd="2" destOrd="0" presId="urn:microsoft.com/office/officeart/2016/7/layout/BasicLinearProcessNumbered"/>
    <dgm:cxn modelId="{150DE083-37CA-405F-BFCA-0C18ED548BA2}" type="presParOf" srcId="{8D441EDC-9B13-434B-9253-C8D3D34E0C24}" destId="{93A4C6FA-1F25-43AE-A192-AA508200905D}" srcOrd="0" destOrd="0" presId="urn:microsoft.com/office/officeart/2016/7/layout/BasicLinearProcessNumbered"/>
    <dgm:cxn modelId="{A47CEEF9-855C-4946-8463-EFF6513773C3}" type="presParOf" srcId="{8D441EDC-9B13-434B-9253-C8D3D34E0C24}" destId="{516447D9-E588-42ED-96CB-D2920E99273F}" srcOrd="1" destOrd="0" presId="urn:microsoft.com/office/officeart/2016/7/layout/BasicLinearProcessNumbered"/>
    <dgm:cxn modelId="{E927CA89-611A-42F2-99D0-483AE1D2E351}" type="presParOf" srcId="{8D441EDC-9B13-434B-9253-C8D3D34E0C24}" destId="{A256F818-0B91-4877-8190-AB62604549C6}" srcOrd="2" destOrd="0" presId="urn:microsoft.com/office/officeart/2016/7/layout/BasicLinearProcessNumbered"/>
    <dgm:cxn modelId="{C5D6A793-4026-4293-937F-925665E9BB6D}" type="presParOf" srcId="{8D441EDC-9B13-434B-9253-C8D3D34E0C24}" destId="{072D4901-199E-459C-B868-273B35B27712}" srcOrd="3" destOrd="0" presId="urn:microsoft.com/office/officeart/2016/7/layout/BasicLinearProcessNumbered"/>
    <dgm:cxn modelId="{B836992C-4BEF-42DD-AB25-E50C786FCEC9}" type="presParOf" srcId="{7B53B72F-3F1B-496F-8117-5F1AEBF24619}" destId="{5C420C98-5235-4532-911D-393A05041C44}" srcOrd="3" destOrd="0" presId="urn:microsoft.com/office/officeart/2016/7/layout/BasicLinearProcessNumbered"/>
    <dgm:cxn modelId="{D87DBC99-FE71-4C37-A75B-B4F44224A35D}" type="presParOf" srcId="{7B53B72F-3F1B-496F-8117-5F1AEBF24619}" destId="{CA56A9D6-B1A8-4053-A47F-C9DA761A4E7F}" srcOrd="4" destOrd="0" presId="urn:microsoft.com/office/officeart/2016/7/layout/BasicLinearProcessNumbered"/>
    <dgm:cxn modelId="{FFE1D1DF-7E06-4110-8002-6BFAEFE42C11}" type="presParOf" srcId="{CA56A9D6-B1A8-4053-A47F-C9DA761A4E7F}" destId="{BFFEAC80-9080-4A35-AE24-0946A135E63B}" srcOrd="0" destOrd="0" presId="urn:microsoft.com/office/officeart/2016/7/layout/BasicLinearProcessNumbered"/>
    <dgm:cxn modelId="{DC6D40B2-F151-4539-B2E2-D8237AAFCFDC}" type="presParOf" srcId="{CA56A9D6-B1A8-4053-A47F-C9DA761A4E7F}" destId="{46F399B7-CA02-48D2-93E8-571ABCFB5218}" srcOrd="1" destOrd="0" presId="urn:microsoft.com/office/officeart/2016/7/layout/BasicLinearProcessNumbered"/>
    <dgm:cxn modelId="{3BF779D5-D9A8-407F-BAC8-9F9A300D0AF1}" type="presParOf" srcId="{CA56A9D6-B1A8-4053-A47F-C9DA761A4E7F}" destId="{5AA202B8-8171-49C3-BC58-4E5A1F2449A5}" srcOrd="2" destOrd="0" presId="urn:microsoft.com/office/officeart/2016/7/layout/BasicLinearProcessNumbered"/>
    <dgm:cxn modelId="{52E33888-50EB-4AB1-A742-FF4C03C315B5}" type="presParOf" srcId="{CA56A9D6-B1A8-4053-A47F-C9DA761A4E7F}" destId="{F2A1AD01-FB86-4E20-A608-AA86EAAB0ED5}" srcOrd="3" destOrd="0" presId="urn:microsoft.com/office/officeart/2016/7/layout/BasicLinearProcessNumbered"/>
    <dgm:cxn modelId="{96F7A74D-7813-4125-83EB-5BD600C02864}" type="presParOf" srcId="{7B53B72F-3F1B-496F-8117-5F1AEBF24619}" destId="{BC50066B-179E-4999-AA15-3B10EA0E8F2E}" srcOrd="5" destOrd="0" presId="urn:microsoft.com/office/officeart/2016/7/layout/BasicLinearProcessNumbered"/>
    <dgm:cxn modelId="{9F6F0C1B-E017-41B5-B03E-0432DD48A8FC}" type="presParOf" srcId="{7B53B72F-3F1B-496F-8117-5F1AEBF24619}" destId="{EAAF9E02-CD75-4DF5-AC36-739C93D9CFD6}" srcOrd="6" destOrd="0" presId="urn:microsoft.com/office/officeart/2016/7/layout/BasicLinearProcessNumbered"/>
    <dgm:cxn modelId="{8985BE66-5E09-4A34-B7F9-8847AC8DAD66}" type="presParOf" srcId="{EAAF9E02-CD75-4DF5-AC36-739C93D9CFD6}" destId="{59C9AAF8-E667-47A9-AAD0-F00C661E1401}" srcOrd="0" destOrd="0" presId="urn:microsoft.com/office/officeart/2016/7/layout/BasicLinearProcessNumbered"/>
    <dgm:cxn modelId="{F39E65D2-3F7E-4B3E-A680-EACBFE0A661F}" type="presParOf" srcId="{EAAF9E02-CD75-4DF5-AC36-739C93D9CFD6}" destId="{01EA34B4-2758-4B3E-BAD7-B1BA76AB6A6B}" srcOrd="1" destOrd="0" presId="urn:microsoft.com/office/officeart/2016/7/layout/BasicLinearProcessNumbered"/>
    <dgm:cxn modelId="{292A3A09-45FF-4FB2-B7F1-769E30E9144D}" type="presParOf" srcId="{EAAF9E02-CD75-4DF5-AC36-739C93D9CFD6}" destId="{53446428-A0D2-484B-AC38-DFF3F7A769F2}" srcOrd="2" destOrd="0" presId="urn:microsoft.com/office/officeart/2016/7/layout/BasicLinearProcessNumbered"/>
    <dgm:cxn modelId="{8DBBEB01-C97C-4784-8704-EA9181620333}" type="presParOf" srcId="{EAAF9E02-CD75-4DF5-AC36-739C93D9CFD6}" destId="{7C8CD1DD-7D27-4803-903F-C0335BC31BBC}" srcOrd="3" destOrd="0" presId="urn:microsoft.com/office/officeart/2016/7/layout/BasicLinearProcessNumbered"/>
    <dgm:cxn modelId="{17D9FF6D-D855-4E93-B591-243710F979C4}" type="presParOf" srcId="{7B53B72F-3F1B-496F-8117-5F1AEBF24619}" destId="{1C6698A7-5350-462F-999F-90F783E37C02}" srcOrd="7" destOrd="0" presId="urn:microsoft.com/office/officeart/2016/7/layout/BasicLinearProcessNumbered"/>
    <dgm:cxn modelId="{F585475E-8F27-4EAF-B1A3-B72489FA6B3A}" type="presParOf" srcId="{7B53B72F-3F1B-496F-8117-5F1AEBF24619}" destId="{25F79309-0624-4EAD-8607-BA2924EAE598}" srcOrd="8" destOrd="0" presId="urn:microsoft.com/office/officeart/2016/7/layout/BasicLinearProcessNumbered"/>
    <dgm:cxn modelId="{A2810F97-7E59-4339-B509-39A220FB25C2}" type="presParOf" srcId="{25F79309-0624-4EAD-8607-BA2924EAE598}" destId="{E4EA286F-0688-47F8-A66B-648DA87AF647}" srcOrd="0" destOrd="0" presId="urn:microsoft.com/office/officeart/2016/7/layout/BasicLinearProcessNumbered"/>
    <dgm:cxn modelId="{EEB1EDBC-56F4-4AFF-9214-AAE239937E25}" type="presParOf" srcId="{25F79309-0624-4EAD-8607-BA2924EAE598}" destId="{F9FF158E-51EA-4277-A035-133D0F2AE343}" srcOrd="1" destOrd="0" presId="urn:microsoft.com/office/officeart/2016/7/layout/BasicLinearProcessNumbered"/>
    <dgm:cxn modelId="{1372CA3E-F610-44D2-9633-76E1D018B370}" type="presParOf" srcId="{25F79309-0624-4EAD-8607-BA2924EAE598}" destId="{53820F87-6793-4D4F-A9F6-7213458C01F1}" srcOrd="2" destOrd="0" presId="urn:microsoft.com/office/officeart/2016/7/layout/BasicLinearProcessNumbered"/>
    <dgm:cxn modelId="{6EC4AB39-1D4B-4C77-819F-A24FB411248C}" type="presParOf" srcId="{25F79309-0624-4EAD-8607-BA2924EAE598}" destId="{5A1156A1-D864-40A5-8A6B-B2EF94C6ABE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E406C-5757-44C9-BE1A-6AD021EE6B7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4EE097-8F0D-4BAA-B596-73B558F65B20}">
      <dgm:prSet custT="1"/>
      <dgm:spPr/>
      <dgm:t>
        <a:bodyPr/>
        <a:lstStyle/>
        <a:p>
          <a:r>
            <a:rPr lang="en-US" sz="2000" dirty="0"/>
            <a:t>Daily: Tables, desks, phones, keyboards, toilets, faucets and sinks.</a:t>
          </a:r>
        </a:p>
      </dgm:t>
    </dgm:pt>
    <dgm:pt modelId="{4B9697F1-E634-45BD-A402-C74597DBD466}" type="parTrans" cxnId="{0AB0B88A-4967-494D-842F-912E1D102596}">
      <dgm:prSet/>
      <dgm:spPr/>
      <dgm:t>
        <a:bodyPr/>
        <a:lstStyle/>
        <a:p>
          <a:endParaRPr lang="en-US"/>
        </a:p>
      </dgm:t>
    </dgm:pt>
    <dgm:pt modelId="{C9384A46-061A-4EC5-86DE-07AE90549901}" type="sibTrans" cxnId="{0AB0B88A-4967-494D-842F-912E1D102596}">
      <dgm:prSet/>
      <dgm:spPr/>
      <dgm:t>
        <a:bodyPr/>
        <a:lstStyle/>
        <a:p>
          <a:endParaRPr lang="en-US"/>
        </a:p>
      </dgm:t>
    </dgm:pt>
    <dgm:pt modelId="{57FB8108-E850-4540-AC1E-97A58FE7DF04}">
      <dgm:prSet custT="1"/>
      <dgm:spPr/>
      <dgm:t>
        <a:bodyPr/>
        <a:lstStyle/>
        <a:p>
          <a:r>
            <a:rPr lang="en-US" sz="2000" dirty="0"/>
            <a:t>Dirty surfaces: Use detergent or soap and water prior to disinfecting.</a:t>
          </a:r>
        </a:p>
      </dgm:t>
    </dgm:pt>
    <dgm:pt modelId="{5AB47E18-5FA7-48E2-9BCF-4353410FDC5E}" type="parTrans" cxnId="{55788543-40C0-46D6-93C7-3A06D79DB822}">
      <dgm:prSet/>
      <dgm:spPr/>
      <dgm:t>
        <a:bodyPr/>
        <a:lstStyle/>
        <a:p>
          <a:endParaRPr lang="en-US"/>
        </a:p>
      </dgm:t>
    </dgm:pt>
    <dgm:pt modelId="{806BAB22-55A4-4A45-A0F3-FFBB8BC6B0C9}" type="sibTrans" cxnId="{55788543-40C0-46D6-93C7-3A06D79DB822}">
      <dgm:prSet/>
      <dgm:spPr/>
      <dgm:t>
        <a:bodyPr/>
        <a:lstStyle/>
        <a:p>
          <a:endParaRPr lang="en-US"/>
        </a:p>
      </dgm:t>
    </dgm:pt>
    <dgm:pt modelId="{67527336-AA54-4C81-80E7-E8319D5DA2B8}">
      <dgm:prSet custT="1"/>
      <dgm:spPr/>
      <dgm:t>
        <a:bodyPr/>
        <a:lstStyle/>
        <a:p>
          <a:r>
            <a:rPr lang="en-US" sz="2000" dirty="0"/>
            <a:t>Use Household disinfectant to clean area after simple washing has been done.</a:t>
          </a:r>
        </a:p>
      </dgm:t>
    </dgm:pt>
    <dgm:pt modelId="{E4A048AB-835B-4CCA-8C9F-FF4A2BA6A9E0}" type="parTrans" cxnId="{13FDDEBC-FFD4-484F-A992-74175CDD5490}">
      <dgm:prSet/>
      <dgm:spPr/>
      <dgm:t>
        <a:bodyPr/>
        <a:lstStyle/>
        <a:p>
          <a:endParaRPr lang="en-US"/>
        </a:p>
      </dgm:t>
    </dgm:pt>
    <dgm:pt modelId="{7D182A05-7451-4102-B468-6EAE76F42201}" type="sibTrans" cxnId="{13FDDEBC-FFD4-484F-A992-74175CDD5490}">
      <dgm:prSet/>
      <dgm:spPr/>
      <dgm:t>
        <a:bodyPr/>
        <a:lstStyle/>
        <a:p>
          <a:endParaRPr lang="en-US"/>
        </a:p>
      </dgm:t>
    </dgm:pt>
    <dgm:pt modelId="{198740C1-A2B0-4C91-AD77-00C6ECFCE4EA}" type="pres">
      <dgm:prSet presAssocID="{105E406C-5757-44C9-BE1A-6AD021EE6B76}" presName="root" presStyleCnt="0">
        <dgm:presLayoutVars>
          <dgm:dir/>
          <dgm:resizeHandles val="exact"/>
        </dgm:presLayoutVars>
      </dgm:prSet>
      <dgm:spPr/>
    </dgm:pt>
    <dgm:pt modelId="{1CEBB326-B419-4794-A964-21EAED6D2A01}" type="pres">
      <dgm:prSet presAssocID="{494EE097-8F0D-4BAA-B596-73B558F65B20}" presName="compNode" presStyleCnt="0"/>
      <dgm:spPr/>
    </dgm:pt>
    <dgm:pt modelId="{81442C06-FFF2-4046-8024-45977E182E97}" type="pres">
      <dgm:prSet presAssocID="{494EE097-8F0D-4BAA-B596-73B558F65B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iter"/>
        </a:ext>
      </dgm:extLst>
    </dgm:pt>
    <dgm:pt modelId="{E91850D8-1F2B-4BC4-A55F-1B80A79DDC67}" type="pres">
      <dgm:prSet presAssocID="{494EE097-8F0D-4BAA-B596-73B558F65B20}" presName="spaceRect" presStyleCnt="0"/>
      <dgm:spPr/>
    </dgm:pt>
    <dgm:pt modelId="{027D235D-069C-4D56-B002-8702793DC984}" type="pres">
      <dgm:prSet presAssocID="{494EE097-8F0D-4BAA-B596-73B558F65B20}" presName="textRect" presStyleLbl="revTx" presStyleIdx="0" presStyleCnt="3">
        <dgm:presLayoutVars>
          <dgm:chMax val="1"/>
          <dgm:chPref val="1"/>
        </dgm:presLayoutVars>
      </dgm:prSet>
      <dgm:spPr/>
    </dgm:pt>
    <dgm:pt modelId="{BBEA4C21-1FA4-4516-874A-6444DE3F0B9D}" type="pres">
      <dgm:prSet presAssocID="{C9384A46-061A-4EC5-86DE-07AE90549901}" presName="sibTrans" presStyleCnt="0"/>
      <dgm:spPr/>
    </dgm:pt>
    <dgm:pt modelId="{36089DDA-66E1-483C-BE49-E9F339945AE5}" type="pres">
      <dgm:prSet presAssocID="{57FB8108-E850-4540-AC1E-97A58FE7DF04}" presName="compNode" presStyleCnt="0"/>
      <dgm:spPr/>
    </dgm:pt>
    <dgm:pt modelId="{A617FB67-5B10-4644-AAF8-AEDBA8EC7ABE}" type="pres">
      <dgm:prSet presAssocID="{57FB8108-E850-4540-AC1E-97A58FE7DF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F2ED9DF1-8703-4A49-95C8-59291DFF164E}" type="pres">
      <dgm:prSet presAssocID="{57FB8108-E850-4540-AC1E-97A58FE7DF04}" presName="spaceRect" presStyleCnt="0"/>
      <dgm:spPr/>
    </dgm:pt>
    <dgm:pt modelId="{EAD4E584-27AA-4882-9FA9-0BB5C679884C}" type="pres">
      <dgm:prSet presAssocID="{57FB8108-E850-4540-AC1E-97A58FE7DF04}" presName="textRect" presStyleLbl="revTx" presStyleIdx="1" presStyleCnt="3">
        <dgm:presLayoutVars>
          <dgm:chMax val="1"/>
          <dgm:chPref val="1"/>
        </dgm:presLayoutVars>
      </dgm:prSet>
      <dgm:spPr/>
    </dgm:pt>
    <dgm:pt modelId="{201021B6-88E9-4DF0-A004-CD1324C407B6}" type="pres">
      <dgm:prSet presAssocID="{806BAB22-55A4-4A45-A0F3-FFBB8BC6B0C9}" presName="sibTrans" presStyleCnt="0"/>
      <dgm:spPr/>
    </dgm:pt>
    <dgm:pt modelId="{93729137-D4C3-42EE-885A-606E63C3C990}" type="pres">
      <dgm:prSet presAssocID="{67527336-AA54-4C81-80E7-E8319D5DA2B8}" presName="compNode" presStyleCnt="0"/>
      <dgm:spPr/>
    </dgm:pt>
    <dgm:pt modelId="{2BB9703E-92E6-4ECD-9BCD-4E51125F3F75}" type="pres">
      <dgm:prSet presAssocID="{67527336-AA54-4C81-80E7-E8319D5DA2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9A78E6FA-71DA-4ED8-B5B5-AD1461D82E5F}" type="pres">
      <dgm:prSet presAssocID="{67527336-AA54-4C81-80E7-E8319D5DA2B8}" presName="spaceRect" presStyleCnt="0"/>
      <dgm:spPr/>
    </dgm:pt>
    <dgm:pt modelId="{0EF54DD5-A1B9-4DA9-82C9-74ABA6DEC706}" type="pres">
      <dgm:prSet presAssocID="{67527336-AA54-4C81-80E7-E8319D5DA2B8}" presName="textRect" presStyleLbl="revTx" presStyleIdx="2" presStyleCnt="3">
        <dgm:presLayoutVars>
          <dgm:chMax val="1"/>
          <dgm:chPref val="1"/>
        </dgm:presLayoutVars>
      </dgm:prSet>
      <dgm:spPr/>
    </dgm:pt>
  </dgm:ptLst>
  <dgm:cxnLst>
    <dgm:cxn modelId="{57BD8C34-823B-4AD8-B9EF-A3FA5CF68523}" type="presOf" srcId="{494EE097-8F0D-4BAA-B596-73B558F65B20}" destId="{027D235D-069C-4D56-B002-8702793DC984}" srcOrd="0" destOrd="0" presId="urn:microsoft.com/office/officeart/2018/2/layout/IconLabelList"/>
    <dgm:cxn modelId="{55788543-40C0-46D6-93C7-3A06D79DB822}" srcId="{105E406C-5757-44C9-BE1A-6AD021EE6B76}" destId="{57FB8108-E850-4540-AC1E-97A58FE7DF04}" srcOrd="1" destOrd="0" parTransId="{5AB47E18-5FA7-48E2-9BCF-4353410FDC5E}" sibTransId="{806BAB22-55A4-4A45-A0F3-FFBB8BC6B0C9}"/>
    <dgm:cxn modelId="{652CA47F-D161-4A60-A44B-BD18AC9E3850}" type="presOf" srcId="{67527336-AA54-4C81-80E7-E8319D5DA2B8}" destId="{0EF54DD5-A1B9-4DA9-82C9-74ABA6DEC706}" srcOrd="0" destOrd="0" presId="urn:microsoft.com/office/officeart/2018/2/layout/IconLabelList"/>
    <dgm:cxn modelId="{0AB0B88A-4967-494D-842F-912E1D102596}" srcId="{105E406C-5757-44C9-BE1A-6AD021EE6B76}" destId="{494EE097-8F0D-4BAA-B596-73B558F65B20}" srcOrd="0" destOrd="0" parTransId="{4B9697F1-E634-45BD-A402-C74597DBD466}" sibTransId="{C9384A46-061A-4EC5-86DE-07AE90549901}"/>
    <dgm:cxn modelId="{CD86D6A9-9812-4F9B-A6E0-E28CFE5EA5F2}" type="presOf" srcId="{57FB8108-E850-4540-AC1E-97A58FE7DF04}" destId="{EAD4E584-27AA-4882-9FA9-0BB5C679884C}" srcOrd="0" destOrd="0" presId="urn:microsoft.com/office/officeart/2018/2/layout/IconLabelList"/>
    <dgm:cxn modelId="{13FDDEBC-FFD4-484F-A992-74175CDD5490}" srcId="{105E406C-5757-44C9-BE1A-6AD021EE6B76}" destId="{67527336-AA54-4C81-80E7-E8319D5DA2B8}" srcOrd="2" destOrd="0" parTransId="{E4A048AB-835B-4CCA-8C9F-FF4A2BA6A9E0}" sibTransId="{7D182A05-7451-4102-B468-6EAE76F42201}"/>
    <dgm:cxn modelId="{BA338EF6-9D57-4FA1-98C5-3E5E10B603BC}" type="presOf" srcId="{105E406C-5757-44C9-BE1A-6AD021EE6B76}" destId="{198740C1-A2B0-4C91-AD77-00C6ECFCE4EA}" srcOrd="0" destOrd="0" presId="urn:microsoft.com/office/officeart/2018/2/layout/IconLabelList"/>
    <dgm:cxn modelId="{F3E65F15-4379-41B6-9946-7D09F9A8467E}" type="presParOf" srcId="{198740C1-A2B0-4C91-AD77-00C6ECFCE4EA}" destId="{1CEBB326-B419-4794-A964-21EAED6D2A01}" srcOrd="0" destOrd="0" presId="urn:microsoft.com/office/officeart/2018/2/layout/IconLabelList"/>
    <dgm:cxn modelId="{FEF0D6CC-000C-4B69-B3F7-5DB589C8B7D5}" type="presParOf" srcId="{1CEBB326-B419-4794-A964-21EAED6D2A01}" destId="{81442C06-FFF2-4046-8024-45977E182E97}" srcOrd="0" destOrd="0" presId="urn:microsoft.com/office/officeart/2018/2/layout/IconLabelList"/>
    <dgm:cxn modelId="{D719C8B9-4568-4588-A9D9-4C3719BFABDC}" type="presParOf" srcId="{1CEBB326-B419-4794-A964-21EAED6D2A01}" destId="{E91850D8-1F2B-4BC4-A55F-1B80A79DDC67}" srcOrd="1" destOrd="0" presId="urn:microsoft.com/office/officeart/2018/2/layout/IconLabelList"/>
    <dgm:cxn modelId="{032DC906-881C-4B51-B64B-5E87BF6D329E}" type="presParOf" srcId="{1CEBB326-B419-4794-A964-21EAED6D2A01}" destId="{027D235D-069C-4D56-B002-8702793DC984}" srcOrd="2" destOrd="0" presId="urn:microsoft.com/office/officeart/2018/2/layout/IconLabelList"/>
    <dgm:cxn modelId="{F45E3218-0288-45B8-8022-141BF901D71E}" type="presParOf" srcId="{198740C1-A2B0-4C91-AD77-00C6ECFCE4EA}" destId="{BBEA4C21-1FA4-4516-874A-6444DE3F0B9D}" srcOrd="1" destOrd="0" presId="urn:microsoft.com/office/officeart/2018/2/layout/IconLabelList"/>
    <dgm:cxn modelId="{40E510DB-36CA-4A9B-AFFE-92C90C8164D2}" type="presParOf" srcId="{198740C1-A2B0-4C91-AD77-00C6ECFCE4EA}" destId="{36089DDA-66E1-483C-BE49-E9F339945AE5}" srcOrd="2" destOrd="0" presId="urn:microsoft.com/office/officeart/2018/2/layout/IconLabelList"/>
    <dgm:cxn modelId="{3090AEBE-CA14-434F-BBF0-ACE521AEA708}" type="presParOf" srcId="{36089DDA-66E1-483C-BE49-E9F339945AE5}" destId="{A617FB67-5B10-4644-AAF8-AEDBA8EC7ABE}" srcOrd="0" destOrd="0" presId="urn:microsoft.com/office/officeart/2018/2/layout/IconLabelList"/>
    <dgm:cxn modelId="{46EC18E6-EB80-4B5A-B260-B2A92F56E7D2}" type="presParOf" srcId="{36089DDA-66E1-483C-BE49-E9F339945AE5}" destId="{F2ED9DF1-8703-4A49-95C8-59291DFF164E}" srcOrd="1" destOrd="0" presId="urn:microsoft.com/office/officeart/2018/2/layout/IconLabelList"/>
    <dgm:cxn modelId="{539288A7-B6BF-4854-9DF9-57128938C62F}" type="presParOf" srcId="{36089DDA-66E1-483C-BE49-E9F339945AE5}" destId="{EAD4E584-27AA-4882-9FA9-0BB5C679884C}" srcOrd="2" destOrd="0" presId="urn:microsoft.com/office/officeart/2018/2/layout/IconLabelList"/>
    <dgm:cxn modelId="{19A127CC-9EB3-416E-BDC8-5B722C605A59}" type="presParOf" srcId="{198740C1-A2B0-4C91-AD77-00C6ECFCE4EA}" destId="{201021B6-88E9-4DF0-A004-CD1324C407B6}" srcOrd="3" destOrd="0" presId="urn:microsoft.com/office/officeart/2018/2/layout/IconLabelList"/>
    <dgm:cxn modelId="{2F019554-162E-490D-A80B-2950BC4BB257}" type="presParOf" srcId="{198740C1-A2B0-4C91-AD77-00C6ECFCE4EA}" destId="{93729137-D4C3-42EE-885A-606E63C3C990}" srcOrd="4" destOrd="0" presId="urn:microsoft.com/office/officeart/2018/2/layout/IconLabelList"/>
    <dgm:cxn modelId="{F3D3FC9F-2A4B-4729-9D4C-BB334FA1F5B2}" type="presParOf" srcId="{93729137-D4C3-42EE-885A-606E63C3C990}" destId="{2BB9703E-92E6-4ECD-9BCD-4E51125F3F75}" srcOrd="0" destOrd="0" presId="urn:microsoft.com/office/officeart/2018/2/layout/IconLabelList"/>
    <dgm:cxn modelId="{9E6233F7-FAB1-46A1-8892-98A7CD581351}" type="presParOf" srcId="{93729137-D4C3-42EE-885A-606E63C3C990}" destId="{9A78E6FA-71DA-4ED8-B5B5-AD1461D82E5F}" srcOrd="1" destOrd="0" presId="urn:microsoft.com/office/officeart/2018/2/layout/IconLabelList"/>
    <dgm:cxn modelId="{8527DC64-514E-46BB-817D-1821FEA99CDD}" type="presParOf" srcId="{93729137-D4C3-42EE-885A-606E63C3C990}" destId="{0EF54DD5-A1B9-4DA9-82C9-74ABA6DEC70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E5EE7-7DFE-4344-9D71-0687AF293845}">
      <dsp:nvSpPr>
        <dsp:cNvPr id="0" name=""/>
        <dsp:cNvSpPr/>
      </dsp:nvSpPr>
      <dsp:spPr>
        <a:xfrm>
          <a:off x="0" y="488"/>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C1505-ED50-4C3D-B9C1-1101FFEC04D9}">
      <dsp:nvSpPr>
        <dsp:cNvPr id="0" name=""/>
        <dsp:cNvSpPr/>
      </dsp:nvSpPr>
      <dsp:spPr>
        <a:xfrm>
          <a:off x="203352" y="151741"/>
          <a:ext cx="369730" cy="369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BF2CC2-DB64-4CF8-AE8F-CC25CF71B590}">
      <dsp:nvSpPr>
        <dsp:cNvPr id="0" name=""/>
        <dsp:cNvSpPr/>
      </dsp:nvSpPr>
      <dsp:spPr>
        <a:xfrm>
          <a:off x="776434" y="488"/>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There is no proven treatment for coronavirus</a:t>
          </a:r>
        </a:p>
      </dsp:txBody>
      <dsp:txXfrm>
        <a:off x="776434" y="488"/>
        <a:ext cx="6890456" cy="672238"/>
      </dsp:txXfrm>
    </dsp:sp>
    <dsp:sp modelId="{526F602B-F417-4FB9-BB02-B37282C22933}">
      <dsp:nvSpPr>
        <dsp:cNvPr id="0" name=""/>
        <dsp:cNvSpPr/>
      </dsp:nvSpPr>
      <dsp:spPr>
        <a:xfrm>
          <a:off x="0" y="840785"/>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BC0BB-0472-42B1-A536-18555BDA74FD}">
      <dsp:nvSpPr>
        <dsp:cNvPr id="0" name=""/>
        <dsp:cNvSpPr/>
      </dsp:nvSpPr>
      <dsp:spPr>
        <a:xfrm>
          <a:off x="203352" y="992039"/>
          <a:ext cx="369730" cy="369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B94EE2-2597-4C05-9A90-2E3F1AEBE4E0}">
      <dsp:nvSpPr>
        <dsp:cNvPr id="0" name=""/>
        <dsp:cNvSpPr/>
      </dsp:nvSpPr>
      <dsp:spPr>
        <a:xfrm>
          <a:off x="776434" y="840785"/>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Stay at home, notify your personal care physician</a:t>
          </a:r>
        </a:p>
      </dsp:txBody>
      <dsp:txXfrm>
        <a:off x="776434" y="840785"/>
        <a:ext cx="6890456" cy="672238"/>
      </dsp:txXfrm>
    </dsp:sp>
    <dsp:sp modelId="{2D44F2BB-748D-4DAC-83FA-30E776C2638D}">
      <dsp:nvSpPr>
        <dsp:cNvPr id="0" name=""/>
        <dsp:cNvSpPr/>
      </dsp:nvSpPr>
      <dsp:spPr>
        <a:xfrm>
          <a:off x="0" y="1681083"/>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EDAEC-396D-432E-A0B9-7285D91B7DED}">
      <dsp:nvSpPr>
        <dsp:cNvPr id="0" name=""/>
        <dsp:cNvSpPr/>
      </dsp:nvSpPr>
      <dsp:spPr>
        <a:xfrm>
          <a:off x="203352" y="1832336"/>
          <a:ext cx="369730" cy="369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AEC0FD-788D-474B-A906-BC85E591A895}">
      <dsp:nvSpPr>
        <dsp:cNvPr id="0" name=""/>
        <dsp:cNvSpPr/>
      </dsp:nvSpPr>
      <dsp:spPr>
        <a:xfrm>
          <a:off x="776434" y="1681083"/>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a:t>Self quarantine for 14 days</a:t>
          </a:r>
        </a:p>
      </dsp:txBody>
      <dsp:txXfrm>
        <a:off x="776434" y="1681083"/>
        <a:ext cx="6890456" cy="672238"/>
      </dsp:txXfrm>
    </dsp:sp>
    <dsp:sp modelId="{165ECECC-05C2-433D-9EF6-FE07DAFF3A86}">
      <dsp:nvSpPr>
        <dsp:cNvPr id="0" name=""/>
        <dsp:cNvSpPr/>
      </dsp:nvSpPr>
      <dsp:spPr>
        <a:xfrm>
          <a:off x="0" y="2521380"/>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7BF23-29E5-4D15-8D1D-8567702AD554}">
      <dsp:nvSpPr>
        <dsp:cNvPr id="0" name=""/>
        <dsp:cNvSpPr/>
      </dsp:nvSpPr>
      <dsp:spPr>
        <a:xfrm>
          <a:off x="203352" y="2672634"/>
          <a:ext cx="369730" cy="3697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A7D7D9-67B4-4A87-AD15-A2F16A10ACC6}">
      <dsp:nvSpPr>
        <dsp:cNvPr id="0" name=""/>
        <dsp:cNvSpPr/>
      </dsp:nvSpPr>
      <dsp:spPr>
        <a:xfrm>
          <a:off x="776434" y="2521380"/>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a:t>Drink plenty fluids </a:t>
          </a:r>
        </a:p>
      </dsp:txBody>
      <dsp:txXfrm>
        <a:off x="776434" y="2521380"/>
        <a:ext cx="6890456" cy="672238"/>
      </dsp:txXfrm>
    </dsp:sp>
    <dsp:sp modelId="{DC181E5D-9C2A-485D-AF35-2B4F7772FC54}">
      <dsp:nvSpPr>
        <dsp:cNvPr id="0" name=""/>
        <dsp:cNvSpPr/>
      </dsp:nvSpPr>
      <dsp:spPr>
        <a:xfrm>
          <a:off x="0" y="3361678"/>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84F8F-E870-4B4A-B972-059F0A4287DA}">
      <dsp:nvSpPr>
        <dsp:cNvPr id="0" name=""/>
        <dsp:cNvSpPr/>
      </dsp:nvSpPr>
      <dsp:spPr>
        <a:xfrm>
          <a:off x="203352" y="3512932"/>
          <a:ext cx="369730" cy="3697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BAE333-627C-462F-A9B7-39E942158101}">
      <dsp:nvSpPr>
        <dsp:cNvPr id="0" name=""/>
        <dsp:cNvSpPr/>
      </dsp:nvSpPr>
      <dsp:spPr>
        <a:xfrm>
          <a:off x="776434" y="3361678"/>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Monitor symptoms</a:t>
          </a:r>
        </a:p>
      </dsp:txBody>
      <dsp:txXfrm>
        <a:off x="776434" y="3361678"/>
        <a:ext cx="6890456" cy="672238"/>
      </dsp:txXfrm>
    </dsp:sp>
    <dsp:sp modelId="{B9193494-E737-450C-BB08-CFC2D9E0786F}">
      <dsp:nvSpPr>
        <dsp:cNvPr id="0" name=""/>
        <dsp:cNvSpPr/>
      </dsp:nvSpPr>
      <dsp:spPr>
        <a:xfrm>
          <a:off x="0" y="4201976"/>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BBD05-0E97-46C2-B636-D00E1C99F62C}">
      <dsp:nvSpPr>
        <dsp:cNvPr id="0" name=""/>
        <dsp:cNvSpPr/>
      </dsp:nvSpPr>
      <dsp:spPr>
        <a:xfrm>
          <a:off x="203352" y="4353229"/>
          <a:ext cx="369730" cy="3697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4728B8-F59D-41F6-B862-07C928C5033A}">
      <dsp:nvSpPr>
        <dsp:cNvPr id="0" name=""/>
        <dsp:cNvSpPr/>
      </dsp:nvSpPr>
      <dsp:spPr>
        <a:xfrm>
          <a:off x="776434" y="4201976"/>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Wear masks around others in the home including pets</a:t>
          </a:r>
        </a:p>
      </dsp:txBody>
      <dsp:txXfrm>
        <a:off x="776434" y="4201976"/>
        <a:ext cx="6890456" cy="672238"/>
      </dsp:txXfrm>
    </dsp:sp>
    <dsp:sp modelId="{4CA7A21D-3197-084C-8A59-4B968EF2EDAA}">
      <dsp:nvSpPr>
        <dsp:cNvPr id="0" name=""/>
        <dsp:cNvSpPr/>
      </dsp:nvSpPr>
      <dsp:spPr>
        <a:xfrm>
          <a:off x="0" y="5042273"/>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2200C-2984-DE4F-8DA6-F30EC053AE9F}">
      <dsp:nvSpPr>
        <dsp:cNvPr id="0" name=""/>
        <dsp:cNvSpPr/>
      </dsp:nvSpPr>
      <dsp:spPr>
        <a:xfrm>
          <a:off x="203352" y="5193527"/>
          <a:ext cx="369730" cy="369730"/>
        </a:xfrm>
        <a:prstGeom prst="rect">
          <a:avLst/>
        </a:prstGeom>
        <a:solidFill>
          <a:schemeClr val="accent5">
            <a:hueOff val="-9981745"/>
            <a:satOff val="-15454"/>
            <a:lumOff val="0"/>
            <a:alphaOff val="0"/>
          </a:schemeClr>
        </a:solid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E1C9C-96E7-4F4B-9E47-BB34B5F52E48}">
      <dsp:nvSpPr>
        <dsp:cNvPr id="0" name=""/>
        <dsp:cNvSpPr/>
      </dsp:nvSpPr>
      <dsp:spPr>
        <a:xfrm>
          <a:off x="776434" y="5042273"/>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solidFill>
                <a:srgbClr val="C00000"/>
              </a:solidFill>
            </a:rPr>
            <a:t>HAND WASHING, MASKS, SOCIAL DISTANCING IS THE KEY!!</a:t>
          </a:r>
        </a:p>
      </dsp:txBody>
      <dsp:txXfrm>
        <a:off x="776434" y="5042273"/>
        <a:ext cx="6890456" cy="672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05157-47B8-4385-BE4D-7E5C3570C8B0}">
      <dsp:nvSpPr>
        <dsp:cNvPr id="0" name=""/>
        <dsp:cNvSpPr/>
      </dsp:nvSpPr>
      <dsp:spPr>
        <a:xfrm>
          <a:off x="3727"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Check your temperature daily: No members will be allowed to enter with a fever greater than 99-degree Fahrenheit or above.</a:t>
          </a:r>
        </a:p>
      </dsp:txBody>
      <dsp:txXfrm>
        <a:off x="3727" y="1641532"/>
        <a:ext cx="2018272" cy="1695348"/>
      </dsp:txXfrm>
    </dsp:sp>
    <dsp:sp modelId="{8E256144-473E-4054-8F81-9C8D2AA8E59A}">
      <dsp:nvSpPr>
        <dsp:cNvPr id="0" name=""/>
        <dsp:cNvSpPr/>
      </dsp:nvSpPr>
      <dsp:spPr>
        <a:xfrm>
          <a:off x="589026"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endParaRPr lang="en-US" sz="4400" kern="1200" dirty="0"/>
        </a:p>
      </dsp:txBody>
      <dsp:txXfrm>
        <a:off x="713165" y="974509"/>
        <a:ext cx="599396" cy="599396"/>
      </dsp:txXfrm>
    </dsp:sp>
    <dsp:sp modelId="{4D905724-42E0-408F-9C0F-8232118D9024}">
      <dsp:nvSpPr>
        <dsp:cNvPr id="0" name=""/>
        <dsp:cNvSpPr/>
      </dsp:nvSpPr>
      <dsp:spPr>
        <a:xfrm>
          <a:off x="3727"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4C6FA-1F25-43AE-A192-AA508200905D}">
      <dsp:nvSpPr>
        <dsp:cNvPr id="0" name=""/>
        <dsp:cNvSpPr/>
      </dsp:nvSpPr>
      <dsp:spPr>
        <a:xfrm>
          <a:off x="2223827"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Your temperature will be check before entry to the sanctuary or social hall.</a:t>
          </a:r>
        </a:p>
      </dsp:txBody>
      <dsp:txXfrm>
        <a:off x="2223827" y="1641532"/>
        <a:ext cx="2018272" cy="1695348"/>
      </dsp:txXfrm>
    </dsp:sp>
    <dsp:sp modelId="{516447D9-E588-42ED-96CB-D2920E99273F}">
      <dsp:nvSpPr>
        <dsp:cNvPr id="0" name=""/>
        <dsp:cNvSpPr/>
      </dsp:nvSpPr>
      <dsp:spPr>
        <a:xfrm>
          <a:off x="2809125"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endParaRPr lang="en-US" sz="4400" kern="1200" dirty="0"/>
        </a:p>
      </dsp:txBody>
      <dsp:txXfrm>
        <a:off x="2933264" y="974509"/>
        <a:ext cx="599396" cy="599396"/>
      </dsp:txXfrm>
    </dsp:sp>
    <dsp:sp modelId="{A256F818-0B91-4877-8190-AB62604549C6}">
      <dsp:nvSpPr>
        <dsp:cNvPr id="0" name=""/>
        <dsp:cNvSpPr/>
      </dsp:nvSpPr>
      <dsp:spPr>
        <a:xfrm>
          <a:off x="2223827"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EAC80-9080-4A35-AE24-0946A135E63B}">
      <dsp:nvSpPr>
        <dsp:cNvPr id="0" name=""/>
        <dsp:cNvSpPr/>
      </dsp:nvSpPr>
      <dsp:spPr>
        <a:xfrm>
          <a:off x="4443926"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Don’t take your temperature within 30 minutes of exercise or taking medication such as Tylenol.</a:t>
          </a:r>
        </a:p>
      </dsp:txBody>
      <dsp:txXfrm>
        <a:off x="4443926" y="1641532"/>
        <a:ext cx="2018272" cy="1695348"/>
      </dsp:txXfrm>
    </dsp:sp>
    <dsp:sp modelId="{46F399B7-CA02-48D2-93E8-571ABCFB5218}">
      <dsp:nvSpPr>
        <dsp:cNvPr id="0" name=""/>
        <dsp:cNvSpPr/>
      </dsp:nvSpPr>
      <dsp:spPr>
        <a:xfrm>
          <a:off x="5029225"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endParaRPr lang="en-US" sz="4400" kern="1200" dirty="0"/>
        </a:p>
      </dsp:txBody>
      <dsp:txXfrm>
        <a:off x="5153364" y="974509"/>
        <a:ext cx="599396" cy="599396"/>
      </dsp:txXfrm>
    </dsp:sp>
    <dsp:sp modelId="{5AA202B8-8171-49C3-BC58-4E5A1F2449A5}">
      <dsp:nvSpPr>
        <dsp:cNvPr id="0" name=""/>
        <dsp:cNvSpPr/>
      </dsp:nvSpPr>
      <dsp:spPr>
        <a:xfrm>
          <a:off x="4443926"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9AAF8-E667-47A9-AAD0-F00C661E1401}">
      <dsp:nvSpPr>
        <dsp:cNvPr id="0" name=""/>
        <dsp:cNvSpPr/>
      </dsp:nvSpPr>
      <dsp:spPr>
        <a:xfrm>
          <a:off x="6664025"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Watch also for shortness of breath, loss of taste, and persistent wet or dry cough, sore throat and diarrhea.</a:t>
          </a:r>
        </a:p>
      </dsp:txBody>
      <dsp:txXfrm>
        <a:off x="6664025" y="1641532"/>
        <a:ext cx="2018272" cy="1695348"/>
      </dsp:txXfrm>
    </dsp:sp>
    <dsp:sp modelId="{01EA34B4-2758-4B3E-BAD7-B1BA76AB6A6B}">
      <dsp:nvSpPr>
        <dsp:cNvPr id="0" name=""/>
        <dsp:cNvSpPr/>
      </dsp:nvSpPr>
      <dsp:spPr>
        <a:xfrm>
          <a:off x="7249324"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endParaRPr lang="en-US" sz="4400" kern="1200" dirty="0"/>
        </a:p>
      </dsp:txBody>
      <dsp:txXfrm>
        <a:off x="7373463" y="974509"/>
        <a:ext cx="599396" cy="599396"/>
      </dsp:txXfrm>
    </dsp:sp>
    <dsp:sp modelId="{53446428-A0D2-484B-AC38-DFF3F7A769F2}">
      <dsp:nvSpPr>
        <dsp:cNvPr id="0" name=""/>
        <dsp:cNvSpPr/>
      </dsp:nvSpPr>
      <dsp:spPr>
        <a:xfrm>
          <a:off x="6664025"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A286F-0688-47F8-A66B-648DA87AF647}">
      <dsp:nvSpPr>
        <dsp:cNvPr id="0" name=""/>
        <dsp:cNvSpPr/>
      </dsp:nvSpPr>
      <dsp:spPr>
        <a:xfrm>
          <a:off x="8884125"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dirty="0"/>
            <a:t>Contact your medical provider and or go to an emergency room especially for shortness of breath. </a:t>
          </a:r>
        </a:p>
      </dsp:txBody>
      <dsp:txXfrm>
        <a:off x="8884125" y="1641532"/>
        <a:ext cx="2018272" cy="1695348"/>
      </dsp:txXfrm>
    </dsp:sp>
    <dsp:sp modelId="{F9FF158E-51EA-4277-A035-133D0F2AE343}">
      <dsp:nvSpPr>
        <dsp:cNvPr id="0" name=""/>
        <dsp:cNvSpPr/>
      </dsp:nvSpPr>
      <dsp:spPr>
        <a:xfrm>
          <a:off x="9469424"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5</a:t>
          </a:r>
          <a:endParaRPr lang="en-US" sz="4400" kern="1200" dirty="0"/>
        </a:p>
      </dsp:txBody>
      <dsp:txXfrm>
        <a:off x="9593563" y="974509"/>
        <a:ext cx="599396" cy="599396"/>
      </dsp:txXfrm>
    </dsp:sp>
    <dsp:sp modelId="{53820F87-6793-4D4F-A9F6-7213458C01F1}">
      <dsp:nvSpPr>
        <dsp:cNvPr id="0" name=""/>
        <dsp:cNvSpPr/>
      </dsp:nvSpPr>
      <dsp:spPr>
        <a:xfrm>
          <a:off x="8884125"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2C06-FFF2-4046-8024-45977E182E97}">
      <dsp:nvSpPr>
        <dsp:cNvPr id="0" name=""/>
        <dsp:cNvSpPr/>
      </dsp:nvSpPr>
      <dsp:spPr>
        <a:xfrm>
          <a:off x="975923" y="495427"/>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7D235D-069C-4D56-B002-8702793DC984}">
      <dsp:nvSpPr>
        <dsp:cNvPr id="0" name=""/>
        <dsp:cNvSpPr/>
      </dsp:nvSpPr>
      <dsp:spPr>
        <a:xfrm>
          <a:off x="84324"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Daily: Tables, desks, phones, keyboards, toilets, faucets and sinks.</a:t>
          </a:r>
        </a:p>
      </dsp:txBody>
      <dsp:txXfrm>
        <a:off x="84324" y="2350859"/>
        <a:ext cx="3242179" cy="787500"/>
      </dsp:txXfrm>
    </dsp:sp>
    <dsp:sp modelId="{A617FB67-5B10-4644-AAF8-AEDBA8EC7ABE}">
      <dsp:nvSpPr>
        <dsp:cNvPr id="0" name=""/>
        <dsp:cNvSpPr/>
      </dsp:nvSpPr>
      <dsp:spPr>
        <a:xfrm>
          <a:off x="4785484" y="495427"/>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D4E584-27AA-4882-9FA9-0BB5C679884C}">
      <dsp:nvSpPr>
        <dsp:cNvPr id="0" name=""/>
        <dsp:cNvSpPr/>
      </dsp:nvSpPr>
      <dsp:spPr>
        <a:xfrm>
          <a:off x="3893885"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Dirty surfaces: Use detergent or soap and water prior to disinfecting.</a:t>
          </a:r>
        </a:p>
      </dsp:txBody>
      <dsp:txXfrm>
        <a:off x="3893885" y="2350859"/>
        <a:ext cx="3242179" cy="787500"/>
      </dsp:txXfrm>
    </dsp:sp>
    <dsp:sp modelId="{2BB9703E-92E6-4ECD-9BCD-4E51125F3F75}">
      <dsp:nvSpPr>
        <dsp:cNvPr id="0" name=""/>
        <dsp:cNvSpPr/>
      </dsp:nvSpPr>
      <dsp:spPr>
        <a:xfrm>
          <a:off x="8595045" y="495427"/>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F54DD5-A1B9-4DA9-82C9-74ABA6DEC706}">
      <dsp:nvSpPr>
        <dsp:cNvPr id="0" name=""/>
        <dsp:cNvSpPr/>
      </dsp:nvSpPr>
      <dsp:spPr>
        <a:xfrm>
          <a:off x="7703446"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Use Household disinfectant to clean area after simple washing has been done.</a:t>
          </a:r>
        </a:p>
      </dsp:txBody>
      <dsp:txXfrm>
        <a:off x="7703446" y="2350859"/>
        <a:ext cx="3242179" cy="78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5386F-57D7-406B-BA89-39AC03DA2808}"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28E90-EA08-4CCD-837B-46EA1CEFFBB9}" type="slidenum">
              <a:rPr lang="en-US" smtClean="0"/>
              <a:t>‹#›</a:t>
            </a:fld>
            <a:endParaRPr lang="en-US"/>
          </a:p>
        </p:txBody>
      </p:sp>
    </p:spTree>
    <p:extLst>
      <p:ext uri="{BB962C8B-B14F-4D97-AF65-F5344CB8AC3E}">
        <p14:creationId xmlns:p14="http://schemas.microsoft.com/office/powerpoint/2010/main" val="224601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2FA5E-AD4C-8A4E-9586-B50C9429A7FC}" type="slidenum">
              <a:rPr lang="en-US" smtClean="0"/>
              <a:t>11</a:t>
            </a:fld>
            <a:endParaRPr lang="en-US" dirty="0"/>
          </a:p>
        </p:txBody>
      </p:sp>
    </p:spTree>
    <p:extLst>
      <p:ext uri="{BB962C8B-B14F-4D97-AF65-F5344CB8AC3E}">
        <p14:creationId xmlns:p14="http://schemas.microsoft.com/office/powerpoint/2010/main" val="42465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8/31/20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8/31/20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8/31/20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8/31/20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8/31/20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8/31/20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zCx50OYOiXk" TargetMode="External"/><Relationship Id="rId1" Type="http://schemas.openxmlformats.org/officeDocument/2006/relationships/slideLayout" Target="../slideLayouts/slideLayout5.xml"/><Relationship Id="rId4" Type="http://schemas.openxmlformats.org/officeDocument/2006/relationships/hyperlink" Target="https://youtu.be/ZCX50OYOIX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ravel.stackexchange.com/questions/81862/how-to-protect-ones-lungs-while-driving-a-motorcycle-through-heavily-polluted-c/81870" TargetMode="Externa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youtu.be/vuO_iaZH8ZQ"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www.broward.org/" TargetMode="External"/><Relationship Id="rId2" Type="http://schemas.openxmlformats.org/officeDocument/2006/relationships/hyperlink" Target="http://www.miamidade.or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direction-away-decision-target-2320124/" TargetMode="External"/><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bluediamondgallery.com/handwriting/p/practice.html"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badinertech.blogspot.com/2013/09/education-just-some-interesting-facts.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r="-1" b="16622"/>
          <a:stretch/>
        </p:blipFill>
        <p:spPr>
          <a:xfrm>
            <a:off x="0" y="0"/>
            <a:ext cx="12191695" cy="6858000"/>
          </a:xfrm>
          <a:prstGeom prst="rect">
            <a:avLst/>
          </a:prstGeom>
        </p:spPr>
      </p:pic>
      <p:grpSp>
        <p:nvGrpSpPr>
          <p:cNvPr id="47" name="Group 46">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48" name="Rectangle 47">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32463" y="3150136"/>
            <a:ext cx="3702134" cy="1963732"/>
          </a:xfrm>
        </p:spPr>
        <p:txBody>
          <a:bodyPr anchor="ctr">
            <a:normAutofit/>
          </a:bodyPr>
          <a:lstStyle/>
          <a:p>
            <a:pPr marL="0" marR="0">
              <a:lnSpc>
                <a:spcPct val="107000"/>
              </a:lnSpc>
              <a:spcBef>
                <a:spcPts val="0"/>
              </a:spcBef>
              <a:spcAft>
                <a:spcPts val="0"/>
              </a:spcAft>
            </a:pPr>
            <a:r>
              <a:rPr lang="en-US" sz="2000" dirty="0">
                <a:solidFill>
                  <a:schemeClr val="tx1"/>
                </a:solidFill>
              </a:rPr>
              <a:t>Church of the Incarnation</a:t>
            </a:r>
            <a:br>
              <a:rPr lang="en-US" sz="2000" dirty="0">
                <a:solidFill>
                  <a:schemeClr val="tx1"/>
                </a:solidFill>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CHURCH INFORMATIONAL SESSIONs</a:t>
            </a:r>
            <a:b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Health Teams/Greeters-1:00 P.M.</a:t>
            </a:r>
            <a:b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Ushers-2:00 P.M.</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AUGUST 11, 2020</a:t>
            </a:r>
            <a:endParaRPr lang="en-US" sz="2000"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4200" y="5113868"/>
            <a:ext cx="3412067" cy="770465"/>
          </a:xfrm>
        </p:spPr>
        <p:txBody>
          <a:bodyPr>
            <a:normAutofit/>
          </a:bodyPr>
          <a:lstStyle/>
          <a:p>
            <a:pPr>
              <a:lnSpc>
                <a:spcPct val="100000"/>
              </a:lnSpc>
            </a:pPr>
            <a:r>
              <a:rPr lang="en-US" sz="1400" dirty="0">
                <a:solidFill>
                  <a:srgbClr val="FFFFFF">
                    <a:alpha val="75000"/>
                  </a:srgbClr>
                </a:solidFill>
              </a:rPr>
              <a:t>In Sacred Safety</a:t>
            </a:r>
          </a:p>
          <a:p>
            <a:pPr>
              <a:lnSpc>
                <a:spcPct val="100000"/>
              </a:lnSpc>
            </a:pPr>
            <a:r>
              <a:rPr lang="en-US" sz="1400" dirty="0">
                <a:solidFill>
                  <a:srgbClr val="FFFFFF">
                    <a:alpha val="75000"/>
                  </a:srgbClr>
                </a:solidFill>
              </a:rPr>
              <a:t>Reverend Roberta Knowles, RECTOR+</a:t>
            </a:r>
          </a:p>
        </p:txBody>
      </p:sp>
      <p:pic>
        <p:nvPicPr>
          <p:cNvPr id="7" name="Picture 6" descr="A picture containing drawing&#10;&#10;Description automatically generated">
            <a:extLst>
              <a:ext uri="{FF2B5EF4-FFF2-40B4-BE49-F238E27FC236}">
                <a16:creationId xmlns:a16="http://schemas.microsoft.com/office/drawing/2014/main" id="{E8F369A5-D38A-4DE2-9B96-85C50974F650}"/>
              </a:ext>
            </a:extLst>
          </p:cNvPr>
          <p:cNvPicPr>
            <a:picLocks noChangeAspect="1"/>
          </p:cNvPicPr>
          <p:nvPr/>
        </p:nvPicPr>
        <p:blipFill>
          <a:blip r:embed="rId3"/>
          <a:stretch>
            <a:fillRect/>
          </a:stretch>
        </p:blipFill>
        <p:spPr>
          <a:xfrm>
            <a:off x="1146135" y="864137"/>
            <a:ext cx="2286000" cy="2286000"/>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6758-51EC-7748-9AA4-E0AE2B62E532}"/>
              </a:ext>
            </a:extLst>
          </p:cNvPr>
          <p:cNvSpPr>
            <a:spLocks noGrp="1"/>
          </p:cNvSpPr>
          <p:nvPr>
            <p:ph type="title"/>
          </p:nvPr>
        </p:nvSpPr>
        <p:spPr>
          <a:xfrm>
            <a:off x="767857" y="1706581"/>
            <a:ext cx="3031852" cy="2175608"/>
          </a:xfrm>
        </p:spPr>
        <p:txBody>
          <a:bodyPr>
            <a:normAutofit fontScale="90000"/>
          </a:bodyPr>
          <a:lstStyle/>
          <a:p>
            <a:pPr algn="ctr"/>
            <a:r>
              <a:rPr lang="en-US" sz="3600" dirty="0"/>
              <a:t>Protecting Yourself</a:t>
            </a:r>
            <a:br>
              <a:rPr lang="en-US" sz="3600" dirty="0"/>
            </a:br>
            <a:r>
              <a:rPr lang="en-US" sz="3600" dirty="0"/>
              <a:t>&amp;</a:t>
            </a:r>
            <a:br>
              <a:rPr lang="en-US" sz="3600" dirty="0"/>
            </a:br>
            <a:r>
              <a:rPr lang="en-US" sz="3600" dirty="0"/>
              <a:t>Others</a:t>
            </a:r>
          </a:p>
        </p:txBody>
      </p:sp>
      <p:graphicFrame>
        <p:nvGraphicFramePr>
          <p:cNvPr id="5" name="Content Placeholder 2">
            <a:extLst>
              <a:ext uri="{FF2B5EF4-FFF2-40B4-BE49-F238E27FC236}">
                <a16:creationId xmlns:a16="http://schemas.microsoft.com/office/drawing/2014/main" id="{178771FD-CB80-4962-B98E-064D0782F968}"/>
              </a:ext>
            </a:extLst>
          </p:cNvPr>
          <p:cNvGraphicFramePr>
            <a:graphicFrameLocks noGrp="1"/>
          </p:cNvGraphicFramePr>
          <p:nvPr>
            <p:ph idx="1"/>
            <p:extLst>
              <p:ext uri="{D42A27DB-BD31-4B8C-83A1-F6EECF244321}">
                <p14:modId xmlns:p14="http://schemas.microsoft.com/office/powerpoint/2010/main" val="2753799988"/>
              </p:ext>
            </p:extLst>
          </p:nvPr>
        </p:nvGraphicFramePr>
        <p:xfrm>
          <a:off x="4114800" y="703385"/>
          <a:ext cx="7666891"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D357EC1-97F2-4CEF-86B7-65599590B1EA}"/>
              </a:ext>
            </a:extLst>
          </p:cNvPr>
          <p:cNvSpPr txBox="1"/>
          <p:nvPr/>
        </p:nvSpPr>
        <p:spPr>
          <a:xfrm>
            <a:off x="313690" y="6308083"/>
            <a:ext cx="11559114" cy="646331"/>
          </a:xfrm>
          <a:prstGeom prst="rect">
            <a:avLst/>
          </a:prstGeom>
          <a:noFill/>
        </p:spPr>
        <p:txBody>
          <a:bodyPr wrap="square">
            <a:spAutoFit/>
          </a:bodyPr>
          <a:lstStyle/>
          <a:p>
            <a:pPr algn="ctr"/>
            <a:r>
              <a:rPr lang="en-US"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44949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CAB9-8794-7649-A7D8-FA8DC5919032}"/>
              </a:ext>
            </a:extLst>
          </p:cNvPr>
          <p:cNvSpPr>
            <a:spLocks noGrp="1"/>
          </p:cNvSpPr>
          <p:nvPr>
            <p:ph type="title"/>
          </p:nvPr>
        </p:nvSpPr>
        <p:spPr/>
        <p:txBody>
          <a:bodyPr>
            <a:normAutofit/>
          </a:bodyPr>
          <a:lstStyle/>
          <a:p>
            <a:pPr algn="ctr"/>
            <a:r>
              <a:rPr lang="en-US" sz="2800" dirty="0"/>
              <a:t>FACE COVERINGS and SOCIAL DISTANCING</a:t>
            </a:r>
          </a:p>
        </p:txBody>
      </p:sp>
      <p:sp>
        <p:nvSpPr>
          <p:cNvPr id="3" name="Content Placeholder 2">
            <a:extLst>
              <a:ext uri="{FF2B5EF4-FFF2-40B4-BE49-F238E27FC236}">
                <a16:creationId xmlns:a16="http://schemas.microsoft.com/office/drawing/2014/main" id="{3B882A08-AD7C-FD4C-A987-4C1A83C2A571}"/>
              </a:ext>
            </a:extLst>
          </p:cNvPr>
          <p:cNvSpPr>
            <a:spLocks noGrp="1"/>
          </p:cNvSpPr>
          <p:nvPr>
            <p:ph idx="1"/>
          </p:nvPr>
        </p:nvSpPr>
        <p:spPr>
          <a:xfrm>
            <a:off x="4343400" y="933450"/>
            <a:ext cx="7331611" cy="5014320"/>
          </a:xfrm>
        </p:spPr>
        <p:txBody>
          <a:bodyPr anchor="t">
            <a:normAutofit/>
          </a:bodyPr>
          <a:lstStyle/>
          <a:p>
            <a:r>
              <a:rPr lang="en-US" sz="2400" dirty="0"/>
              <a:t>All clergy, staff and members </a:t>
            </a:r>
            <a:r>
              <a:rPr lang="en-US" sz="2400" b="1" dirty="0">
                <a:solidFill>
                  <a:srgbClr val="FF0000"/>
                </a:solidFill>
              </a:rPr>
              <a:t>MUST</a:t>
            </a:r>
            <a:r>
              <a:rPr lang="en-US" sz="2400" dirty="0"/>
              <a:t> wear a mask : </a:t>
            </a:r>
            <a:r>
              <a:rPr lang="en-US" sz="2400" i="1" dirty="0"/>
              <a:t>fabric masks washed daily  or hospital/surgical mask it must be changed daily. If no mask present, the church will provide one.</a:t>
            </a:r>
          </a:p>
          <a:p>
            <a:r>
              <a:rPr lang="en-US" sz="2400" dirty="0"/>
              <a:t>Limit the size of your groups.</a:t>
            </a:r>
          </a:p>
          <a:p>
            <a:r>
              <a:rPr lang="en-US" sz="2400" dirty="0"/>
              <a:t>6 feet apart in either direction: Front–back and side to side.</a:t>
            </a:r>
          </a:p>
          <a:p>
            <a:r>
              <a:rPr lang="en-US" sz="2400" dirty="0"/>
              <a:t>Cover cough or sneezing with a tissue or into elbow.</a:t>
            </a:r>
          </a:p>
          <a:p>
            <a:r>
              <a:rPr lang="en-US" sz="2400" dirty="0"/>
              <a:t>No hand shaking or hugging for now.</a:t>
            </a:r>
          </a:p>
          <a:p>
            <a:pPr marL="0" indent="0">
              <a:buNone/>
            </a:pPr>
            <a:endParaRPr lang="en-US" sz="2000" dirty="0"/>
          </a:p>
          <a:p>
            <a:endParaRPr lang="en-US" sz="2000" dirty="0"/>
          </a:p>
        </p:txBody>
      </p:sp>
      <p:pic>
        <p:nvPicPr>
          <p:cNvPr id="4" name="Picture 3">
            <a:extLst>
              <a:ext uri="{FF2B5EF4-FFF2-40B4-BE49-F238E27FC236}">
                <a16:creationId xmlns:a16="http://schemas.microsoft.com/office/drawing/2014/main" id="{AB94DC0A-9111-8944-BF48-BE3872E2C343}"/>
              </a:ext>
            </a:extLst>
          </p:cNvPr>
          <p:cNvPicPr>
            <a:picLocks noChangeAspect="1"/>
          </p:cNvPicPr>
          <p:nvPr/>
        </p:nvPicPr>
        <p:blipFill rotWithShape="1">
          <a:blip r:embed="rId3"/>
          <a:srcRect l="7443" r="11563" b="-1"/>
          <a:stretch/>
        </p:blipFill>
        <p:spPr>
          <a:xfrm>
            <a:off x="516989" y="3147053"/>
            <a:ext cx="3514741" cy="2800717"/>
          </a:xfrm>
          <a:prstGeom prst="ellipse">
            <a:avLst/>
          </a:prstGeom>
        </p:spPr>
      </p:pic>
      <p:sp>
        <p:nvSpPr>
          <p:cNvPr id="5" name="TextBox 4">
            <a:extLst>
              <a:ext uri="{FF2B5EF4-FFF2-40B4-BE49-F238E27FC236}">
                <a16:creationId xmlns:a16="http://schemas.microsoft.com/office/drawing/2014/main" id="{84D9E0F2-F1E6-44EF-8790-469633220B51}"/>
              </a:ext>
            </a:extLst>
          </p:cNvPr>
          <p:cNvSpPr txBox="1"/>
          <p:nvPr/>
        </p:nvSpPr>
        <p:spPr>
          <a:xfrm>
            <a:off x="313690" y="6308083"/>
            <a:ext cx="11559114" cy="646331"/>
          </a:xfrm>
          <a:prstGeom prst="rect">
            <a:avLst/>
          </a:prstGeom>
          <a:noFill/>
        </p:spPr>
        <p:txBody>
          <a:bodyPr wrap="square">
            <a:spAutoFit/>
          </a:bodyPr>
          <a:lstStyle/>
          <a:p>
            <a:pPr algn="ctr"/>
            <a:r>
              <a:rPr lang="en-US"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308035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5A0A-854D-9843-B03E-48FFDA02A916}"/>
              </a:ext>
            </a:extLst>
          </p:cNvPr>
          <p:cNvSpPr>
            <a:spLocks noGrp="1"/>
          </p:cNvSpPr>
          <p:nvPr>
            <p:ph type="title"/>
          </p:nvPr>
        </p:nvSpPr>
        <p:spPr/>
        <p:txBody>
          <a:bodyPr anchor="t">
            <a:normAutofit/>
          </a:bodyPr>
          <a:lstStyle/>
          <a:p>
            <a:pPr algn="ctr"/>
            <a:r>
              <a:rPr lang="en-US" sz="2800" dirty="0"/>
              <a:t>HANDWASHING: </a:t>
            </a:r>
            <a:br>
              <a:rPr lang="en-US" sz="2800" dirty="0"/>
            </a:br>
            <a:r>
              <a:rPr lang="en-US" sz="2800" dirty="0"/>
              <a:t>CLERGY, STAFF and MEMBERS</a:t>
            </a:r>
          </a:p>
        </p:txBody>
      </p:sp>
      <p:sp>
        <p:nvSpPr>
          <p:cNvPr id="3" name="Content Placeholder 2">
            <a:extLst>
              <a:ext uri="{FF2B5EF4-FFF2-40B4-BE49-F238E27FC236}">
                <a16:creationId xmlns:a16="http://schemas.microsoft.com/office/drawing/2014/main" id="{BF750888-3745-104B-AB5D-7B1494A22F8D}"/>
              </a:ext>
            </a:extLst>
          </p:cNvPr>
          <p:cNvSpPr>
            <a:spLocks noGrp="1"/>
          </p:cNvSpPr>
          <p:nvPr>
            <p:ph idx="1"/>
          </p:nvPr>
        </p:nvSpPr>
        <p:spPr>
          <a:xfrm>
            <a:off x="4900928" y="1179829"/>
            <a:ext cx="6650991" cy="3233909"/>
          </a:xfrm>
        </p:spPr>
        <p:txBody>
          <a:bodyPr>
            <a:noAutofit/>
          </a:bodyPr>
          <a:lstStyle/>
          <a:p>
            <a:pPr>
              <a:lnSpc>
                <a:spcPct val="90000"/>
              </a:lnSpc>
            </a:pPr>
            <a:r>
              <a:rPr lang="en-US" sz="2400" dirty="0"/>
              <a:t>Wash hands 20 seconds with soap and water.</a:t>
            </a:r>
          </a:p>
          <a:p>
            <a:pPr>
              <a:lnSpc>
                <a:spcPct val="90000"/>
              </a:lnSpc>
            </a:pPr>
            <a:r>
              <a:rPr lang="en-US" sz="2400" dirty="0"/>
              <a:t>If soap and water not available: Use hand sanitizer located in designated areas. </a:t>
            </a:r>
          </a:p>
          <a:p>
            <a:pPr>
              <a:lnSpc>
                <a:spcPct val="90000"/>
              </a:lnSpc>
            </a:pPr>
            <a:r>
              <a:rPr lang="en-US" sz="2400" dirty="0"/>
              <a:t>Make sure when using the soap or the sanitizer that your hands feel dry. </a:t>
            </a:r>
          </a:p>
          <a:p>
            <a:pPr>
              <a:lnSpc>
                <a:spcPct val="90000"/>
              </a:lnSpc>
            </a:pPr>
            <a:r>
              <a:rPr lang="en-US" sz="2400" b="1" dirty="0">
                <a:solidFill>
                  <a:srgbClr val="FF0000"/>
                </a:solidFill>
              </a:rPr>
              <a:t>AVOID TOUCHING EYES, NOSE AND MOUTH WITH UNWASHED HANDS</a:t>
            </a:r>
          </a:p>
        </p:txBody>
      </p:sp>
      <p:pic>
        <p:nvPicPr>
          <p:cNvPr id="6" name="Picture 5" descr="A close up of a hand and a fork&#10;&#10;Description automatically generated">
            <a:extLst>
              <a:ext uri="{FF2B5EF4-FFF2-40B4-BE49-F238E27FC236}">
                <a16:creationId xmlns:a16="http://schemas.microsoft.com/office/drawing/2014/main" id="{229D0C73-9C99-CC48-88B6-25E0C7685D4C}"/>
              </a:ext>
            </a:extLst>
          </p:cNvPr>
          <p:cNvPicPr>
            <a:picLocks noChangeAspect="1"/>
          </p:cNvPicPr>
          <p:nvPr/>
        </p:nvPicPr>
        <p:blipFill rotWithShape="1">
          <a:blip r:embed="rId2"/>
          <a:srcRect l="3409" r="8079"/>
          <a:stretch/>
        </p:blipFill>
        <p:spPr>
          <a:xfrm>
            <a:off x="515817" y="3059958"/>
            <a:ext cx="3521276" cy="2655868"/>
          </a:xfrm>
          <a:prstGeom prst="rect">
            <a:avLst/>
          </a:prstGeom>
        </p:spPr>
      </p:pic>
      <p:sp>
        <p:nvSpPr>
          <p:cNvPr id="8" name="TextBox 7">
            <a:extLst>
              <a:ext uri="{FF2B5EF4-FFF2-40B4-BE49-F238E27FC236}">
                <a16:creationId xmlns:a16="http://schemas.microsoft.com/office/drawing/2014/main" id="{290BB98C-0D25-44DA-8C9B-2AF2046F64B3}"/>
              </a:ext>
            </a:extLst>
          </p:cNvPr>
          <p:cNvSpPr txBox="1"/>
          <p:nvPr/>
        </p:nvSpPr>
        <p:spPr>
          <a:xfrm>
            <a:off x="313690" y="6308083"/>
            <a:ext cx="11559114" cy="646331"/>
          </a:xfrm>
          <a:prstGeom prst="rect">
            <a:avLst/>
          </a:prstGeom>
          <a:noFill/>
        </p:spPr>
        <p:txBody>
          <a:bodyPr wrap="square">
            <a:spAutoFit/>
          </a:bodyPr>
          <a:lstStyle/>
          <a:p>
            <a:pPr algn="ctr"/>
            <a:r>
              <a:rPr lang="en-US"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307443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p:txBody>
          <a:bodyPr vert="horz" lIns="91440" tIns="45720" rIns="91440" bIns="45720" rtlCol="0" anchor="b">
            <a:normAutofit fontScale="90000"/>
          </a:bodyPr>
          <a:lstStyle/>
          <a:p>
            <a:pPr algn="ctr"/>
            <a:r>
              <a:rPr lang="en-US" sz="3000" dirty="0"/>
              <a:t>Proper Handwashing Technique</a:t>
            </a:r>
            <a:br>
              <a:rPr lang="en-US" sz="3000" dirty="0"/>
            </a:br>
            <a:r>
              <a:rPr lang="en-US" sz="3000" dirty="0"/>
              <a:t>( To assess click link below)</a:t>
            </a:r>
          </a:p>
        </p:txBody>
      </p:sp>
      <p:sp>
        <p:nvSpPr>
          <p:cNvPr id="3" name="Content Placeholder 2">
            <a:extLst>
              <a:ext uri="{FF2B5EF4-FFF2-40B4-BE49-F238E27FC236}">
                <a16:creationId xmlns:a16="http://schemas.microsoft.com/office/drawing/2014/main" id="{133CB3F7-B62B-0041-AEED-7D7281B83CE6}"/>
              </a:ext>
            </a:extLst>
          </p:cNvPr>
          <p:cNvSpPr>
            <a:spLocks noGrp="1"/>
          </p:cNvSpPr>
          <p:nvPr>
            <p:ph type="body" idx="1"/>
          </p:nvPr>
        </p:nvSpPr>
        <p:spPr>
          <a:xfrm>
            <a:off x="3498615" y="5507450"/>
            <a:ext cx="5194769" cy="557784"/>
          </a:xfrm>
        </p:spPr>
        <p:txBody>
          <a:bodyPr vert="horz" lIns="91440" tIns="45720" rIns="91440" bIns="45720" rtlCol="0">
            <a:normAutofit/>
          </a:bodyPr>
          <a:lstStyle/>
          <a:p>
            <a:pPr marL="0" indent="0" algn="ctr">
              <a:buNone/>
            </a:pPr>
            <a:r>
              <a:rPr lang="en-US" sz="2400" cap="all" dirty="0">
                <a:hlinkClick r:id="rId2"/>
              </a:rPr>
              <a:t>https://youtu.be/zCx50OYOiXk</a:t>
            </a:r>
          </a:p>
        </p:txBody>
      </p:sp>
      <p:pic>
        <p:nvPicPr>
          <p:cNvPr id="13" name="Content Placeholder 12" descr="A picture containing indoor, brown, cat, looking&#10;&#10;Description automatically generated">
            <a:extLst>
              <a:ext uri="{FF2B5EF4-FFF2-40B4-BE49-F238E27FC236}">
                <a16:creationId xmlns:a16="http://schemas.microsoft.com/office/drawing/2014/main" id="{A63879BC-4E37-E54E-A207-3D3ED041D447}"/>
              </a:ext>
            </a:extLst>
          </p:cNvPr>
          <p:cNvPicPr>
            <a:picLocks noGrp="1" noChangeAspect="1"/>
          </p:cNvPicPr>
          <p:nvPr>
            <p:ph sz="half" idx="2"/>
          </p:nvPr>
        </p:nvPicPr>
        <p:blipFill rotWithShape="1">
          <a:blip r:embed="rId3"/>
          <a:stretch/>
        </p:blipFill>
        <p:spPr>
          <a:xfrm>
            <a:off x="3851032" y="1948601"/>
            <a:ext cx="4180130" cy="3197800"/>
          </a:xfrm>
          <a:prstGeom prst="flowChartAlternateProcess">
            <a:avLst/>
          </a:prstGeom>
        </p:spPr>
      </p:pic>
      <p:sp>
        <p:nvSpPr>
          <p:cNvPr id="19" name="TextBox 18">
            <a:extLst>
              <a:ext uri="{FF2B5EF4-FFF2-40B4-BE49-F238E27FC236}">
                <a16:creationId xmlns:a16="http://schemas.microsoft.com/office/drawing/2014/main" id="{3639B026-CAF6-7D47-B01F-4A516AEAC1CA}"/>
              </a:ext>
            </a:extLst>
          </p:cNvPr>
          <p:cNvSpPr txBox="1"/>
          <p:nvPr/>
        </p:nvSpPr>
        <p:spPr>
          <a:xfrm>
            <a:off x="176463" y="6128342"/>
            <a:ext cx="11887200" cy="369332"/>
          </a:xfrm>
          <a:prstGeom prst="rect">
            <a:avLst/>
          </a:prstGeom>
          <a:noFill/>
        </p:spPr>
        <p:txBody>
          <a:bodyPr wrap="square" rtlCol="0">
            <a:spAutoFit/>
          </a:bodyPr>
          <a:lstStyle/>
          <a:p>
            <a:pPr marL="0" indent="0" algn="ctr">
              <a:buNone/>
            </a:pPr>
            <a:r>
              <a:rPr lang="en-US" sz="1800" i="1" dirty="0"/>
              <a:t>Proper Handwashing Procedures</a:t>
            </a:r>
            <a:r>
              <a:rPr lang="en-US" sz="1800" dirty="0"/>
              <a:t>. Video file. </a:t>
            </a:r>
            <a:r>
              <a:rPr lang="en-US" dirty="0"/>
              <a:t>Accessed March 2020</a:t>
            </a:r>
            <a:r>
              <a:rPr lang="en-US" sz="1800" dirty="0"/>
              <a:t>. Retrieved from </a:t>
            </a:r>
            <a:r>
              <a:rPr lang="en-US" sz="1800" dirty="0">
                <a:hlinkClick r:id="rId4"/>
              </a:rPr>
              <a:t>HTTPS://YOUTU.BE/ZCX50OYOIXK</a:t>
            </a:r>
            <a:endParaRPr lang="en-US" sz="1800" dirty="0"/>
          </a:p>
        </p:txBody>
      </p:sp>
    </p:spTree>
    <p:extLst>
      <p:ext uri="{BB962C8B-B14F-4D97-AF65-F5344CB8AC3E}">
        <p14:creationId xmlns:p14="http://schemas.microsoft.com/office/powerpoint/2010/main" val="7637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a:xfrm>
            <a:off x="2315817" y="513681"/>
            <a:ext cx="7560364" cy="1800526"/>
          </a:xfrm>
        </p:spPr>
        <p:txBody>
          <a:bodyPr vert="horz" lIns="91440" tIns="45720" rIns="91440" bIns="45720" rtlCol="0" anchor="ctr">
            <a:normAutofit/>
          </a:bodyPr>
          <a:lstStyle/>
          <a:p>
            <a:pPr algn="ctr"/>
            <a:r>
              <a:rPr lang="en-US" sz="2800" dirty="0"/>
              <a:t>Proper Placing and Removal of Mask</a:t>
            </a:r>
            <a:br>
              <a:rPr lang="en-US" sz="2800" dirty="0"/>
            </a:br>
            <a:r>
              <a:rPr lang="en-US" sz="2800" dirty="0"/>
              <a:t>( To assess click link below)</a:t>
            </a:r>
          </a:p>
        </p:txBody>
      </p:sp>
      <p:sp>
        <p:nvSpPr>
          <p:cNvPr id="19" name="TextBox 18">
            <a:extLst>
              <a:ext uri="{FF2B5EF4-FFF2-40B4-BE49-F238E27FC236}">
                <a16:creationId xmlns:a16="http://schemas.microsoft.com/office/drawing/2014/main" id="{3639B026-CAF6-7D47-B01F-4A516AEAC1CA}"/>
              </a:ext>
            </a:extLst>
          </p:cNvPr>
          <p:cNvSpPr txBox="1"/>
          <p:nvPr/>
        </p:nvSpPr>
        <p:spPr>
          <a:xfrm>
            <a:off x="352243" y="6334780"/>
            <a:ext cx="11487512" cy="523220"/>
          </a:xfrm>
          <a:prstGeom prst="rect">
            <a:avLst/>
          </a:prstGeom>
        </p:spPr>
        <p:txBody>
          <a:bodyPr vert="horz" lIns="91440" tIns="45720" rIns="91440" bIns="45720" rtlCol="0">
            <a:normAutofit/>
          </a:bodyPr>
          <a:lstStyle/>
          <a:p>
            <a:pPr marL="0" indent="0" algn="ctr">
              <a:buNone/>
            </a:pPr>
            <a:r>
              <a:rPr lang="en-US" dirty="0"/>
              <a:t>Proper Facemask wearing. Video file. Accessed March 2020. Retrieved from </a:t>
            </a:r>
            <a:r>
              <a:rPr lang="en-US" dirty="0">
                <a:solidFill>
                  <a:schemeClr val="accent1"/>
                </a:solidFill>
                <a:effectLst>
                  <a:outerShdw blurRad="50800" dist="50800" dir="5400000" sx="1000" sy="1000" algn="ctr" rotWithShape="0">
                    <a:srgbClr val="000000">
                      <a:alpha val="43137"/>
                    </a:srgbClr>
                  </a:outerShdw>
                </a:effectLst>
              </a:rPr>
              <a:t>https://youtu.be/vuO_iaZH8ZQ</a:t>
            </a:r>
          </a:p>
          <a:p>
            <a:pPr indent="-228600">
              <a:spcAft>
                <a:spcPts val="600"/>
              </a:spcAft>
              <a:buFont typeface="Arial" panose="020B0604020202020204" pitchFamily="34" charset="0"/>
              <a:buChar char="•"/>
            </a:pPr>
            <a:endParaRPr lang="en-US" sz="2000" dirty="0"/>
          </a:p>
        </p:txBody>
      </p:sp>
      <p:pic>
        <p:nvPicPr>
          <p:cNvPr id="13" name="Content Placeholder 12">
            <a:extLst>
              <a:ext uri="{FF2B5EF4-FFF2-40B4-BE49-F238E27FC236}">
                <a16:creationId xmlns:a16="http://schemas.microsoft.com/office/drawing/2014/main" id="{A63879BC-4E37-E54E-A207-3D3ED041D44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p:blipFill>
        <p:spPr>
          <a:xfrm>
            <a:off x="4783550" y="2116549"/>
            <a:ext cx="2624899" cy="2624899"/>
          </a:xfrm>
          <a:prstGeom prst="rect">
            <a:avLst/>
          </a:prstGeom>
        </p:spPr>
      </p:pic>
      <p:sp>
        <p:nvSpPr>
          <p:cNvPr id="2" name="Rectangle 1">
            <a:extLst>
              <a:ext uri="{FF2B5EF4-FFF2-40B4-BE49-F238E27FC236}">
                <a16:creationId xmlns:a16="http://schemas.microsoft.com/office/drawing/2014/main" id="{E11964FB-7E5C-B349-B3D9-7FEBD3CC9168}"/>
              </a:ext>
            </a:extLst>
          </p:cNvPr>
          <p:cNvSpPr/>
          <p:nvPr/>
        </p:nvSpPr>
        <p:spPr>
          <a:xfrm>
            <a:off x="3475891" y="4920836"/>
            <a:ext cx="5240216" cy="523220"/>
          </a:xfrm>
          <a:prstGeom prst="rect">
            <a:avLst/>
          </a:prstGeom>
        </p:spPr>
        <p:txBody>
          <a:bodyPr wrap="square">
            <a:spAutoFit/>
          </a:bodyPr>
          <a:lstStyle/>
          <a:p>
            <a:pPr algn="ctr">
              <a:spcAft>
                <a:spcPts val="600"/>
              </a:spcAft>
            </a:pPr>
            <a:r>
              <a:rPr lang="en-US" sz="2800" dirty="0">
                <a:solidFill>
                  <a:schemeClr val="accent1"/>
                </a:solidFill>
                <a:effectLst>
                  <a:outerShdw blurRad="50800" dist="50800" dir="5400000" sx="1000" sy="1000" algn="ctr" rotWithShape="0">
                    <a:srgbClr val="000000">
                      <a:alpha val="43137"/>
                    </a:srgbClr>
                  </a:outerShdw>
                </a:effectLst>
                <a:hlinkClick r:id="rId4">
                  <a:extLst>
                    <a:ext uri="{A12FA001-AC4F-418D-AE19-62706E023703}">
                      <ahyp:hlinkClr xmlns:ahyp="http://schemas.microsoft.com/office/drawing/2018/hyperlinkcolor" val="tx"/>
                    </a:ext>
                  </a:extLst>
                </a:hlinkClick>
              </a:rPr>
              <a:t>https://youtu.be/vuO_iaZH8ZQ</a:t>
            </a:r>
            <a:endParaRPr lang="en-US" sz="2800" dirty="0">
              <a:solidFill>
                <a:schemeClr val="accent1"/>
              </a:solidFill>
              <a:effectLst>
                <a:outerShdw blurRad="50800" dist="50800" dir="5400000" sx="1000" sy="1000" algn="ctr" rotWithShape="0">
                  <a:srgbClr val="000000">
                    <a:alpha val="43137"/>
                  </a:srgbClr>
                </a:outerShdw>
              </a:effectLst>
            </a:endParaRPr>
          </a:p>
        </p:txBody>
      </p:sp>
    </p:spTree>
    <p:extLst>
      <p:ext uri="{BB962C8B-B14F-4D97-AF65-F5344CB8AC3E}">
        <p14:creationId xmlns:p14="http://schemas.microsoft.com/office/powerpoint/2010/main" val="258847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FB04B6B-7FC6-C945-B7D3-C7EA7622A917}"/>
              </a:ext>
            </a:extLst>
          </p:cNvPr>
          <p:cNvSpPr>
            <a:spLocks noGrp="1"/>
          </p:cNvSpPr>
          <p:nvPr>
            <p:ph type="title"/>
          </p:nvPr>
        </p:nvSpPr>
        <p:spPr>
          <a:xfrm>
            <a:off x="642938" y="5527719"/>
            <a:ext cx="10883444" cy="646331"/>
          </a:xfrm>
        </p:spPr>
        <p:txBody>
          <a:bodyPr anchor="ctr">
            <a:normAutofit/>
          </a:bodyPr>
          <a:lstStyle/>
          <a:p>
            <a:pPr algn="ctr"/>
            <a:r>
              <a:rPr lang="en-US" dirty="0">
                <a:solidFill>
                  <a:srgbClr val="FFFEFF"/>
                </a:solidFill>
              </a:rPr>
              <a:t>Health Monitoring and Screening</a:t>
            </a:r>
          </a:p>
        </p:txBody>
      </p:sp>
      <p:sp>
        <p:nvSpPr>
          <p:cNvPr id="14" name="Rectangle 13">
            <a:extLst>
              <a:ext uri="{FF2B5EF4-FFF2-40B4-BE49-F238E27FC236}">
                <a16:creationId xmlns:a16="http://schemas.microsoft.com/office/drawing/2014/main" id="{D05C6BB3-F359-4E0C-B8DA-4CEA9EE8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512FDBA-7374-4A50-B15C-1C421A40B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99D451D-9C66-42CF-BC10-324A4F647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4937F41-797A-4106-BEF6-83EF0EF6AB50}"/>
              </a:ext>
            </a:extLst>
          </p:cNvPr>
          <p:cNvGraphicFramePr>
            <a:graphicFrameLocks noGrp="1"/>
          </p:cNvGraphicFramePr>
          <p:nvPr>
            <p:ph idx="1"/>
            <p:extLst>
              <p:ext uri="{D42A27DB-BD31-4B8C-83A1-F6EECF244321}">
                <p14:modId xmlns:p14="http://schemas.microsoft.com/office/powerpoint/2010/main" val="434684190"/>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A9BC2E7D-1AC6-44A0-B65A-41B0F56F309B}"/>
              </a:ext>
            </a:extLst>
          </p:cNvPr>
          <p:cNvSpPr txBox="1"/>
          <p:nvPr/>
        </p:nvSpPr>
        <p:spPr>
          <a:xfrm>
            <a:off x="313690" y="6308083"/>
            <a:ext cx="11559114" cy="646331"/>
          </a:xfrm>
          <a:prstGeom prst="rect">
            <a:avLst/>
          </a:prstGeom>
          <a:noFill/>
        </p:spPr>
        <p:txBody>
          <a:bodyPr wrap="square">
            <a:spAutoFit/>
          </a:bodyPr>
          <a:lstStyle/>
          <a:p>
            <a:pPr algn="ctr"/>
            <a:r>
              <a:rPr lang="en-US"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90246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36955A-9E3A-CA49-A4AF-E4511186D690}"/>
              </a:ext>
            </a:extLst>
          </p:cNvPr>
          <p:cNvSpPr>
            <a:spLocks noGrp="1"/>
          </p:cNvSpPr>
          <p:nvPr>
            <p:ph type="title"/>
          </p:nvPr>
        </p:nvSpPr>
        <p:spPr>
          <a:xfrm>
            <a:off x="838200" y="365125"/>
            <a:ext cx="10515600" cy="729687"/>
          </a:xfrm>
        </p:spPr>
        <p:txBody>
          <a:bodyPr>
            <a:noAutofit/>
          </a:bodyPr>
          <a:lstStyle/>
          <a:p>
            <a:pPr algn="ctr"/>
            <a:r>
              <a:rPr lang="en-US" sz="4000" dirty="0"/>
              <a:t>Testing sites</a:t>
            </a:r>
          </a:p>
        </p:txBody>
      </p:sp>
      <p:sp>
        <p:nvSpPr>
          <p:cNvPr id="5" name="Content Placeholder 4">
            <a:extLst>
              <a:ext uri="{FF2B5EF4-FFF2-40B4-BE49-F238E27FC236}">
                <a16:creationId xmlns:a16="http://schemas.microsoft.com/office/drawing/2014/main" id="{D7183D41-A9BC-7C44-8108-BD0C276BE204}"/>
              </a:ext>
            </a:extLst>
          </p:cNvPr>
          <p:cNvSpPr>
            <a:spLocks noGrp="1"/>
          </p:cNvSpPr>
          <p:nvPr>
            <p:ph sz="half" idx="1"/>
          </p:nvPr>
        </p:nvSpPr>
        <p:spPr>
          <a:xfrm>
            <a:off x="835152" y="1094813"/>
            <a:ext cx="5260848" cy="4830288"/>
          </a:xfrm>
        </p:spPr>
        <p:txBody>
          <a:bodyPr anchor="t">
            <a:normAutofit/>
          </a:bodyPr>
          <a:lstStyle/>
          <a:p>
            <a:pPr marL="0" indent="0">
              <a:buNone/>
            </a:pPr>
            <a:r>
              <a:rPr lang="en-US" sz="2000" b="1" dirty="0"/>
              <a:t>Dade County</a:t>
            </a:r>
          </a:p>
          <a:p>
            <a:pPr marL="0" indent="0">
              <a:buNone/>
            </a:pPr>
            <a:r>
              <a:rPr lang="en-US" sz="2000" b="1" u="sng" dirty="0"/>
              <a:t>Drive thru</a:t>
            </a:r>
          </a:p>
          <a:p>
            <a:pPr marL="514350" indent="-514350">
              <a:buAutoNum type="arabicPeriod"/>
            </a:pPr>
            <a:r>
              <a:rPr lang="en-US" sz="2000" dirty="0"/>
              <a:t>Marlins Park</a:t>
            </a:r>
          </a:p>
          <a:p>
            <a:pPr marL="514350" indent="-514350">
              <a:buAutoNum type="arabicPeriod"/>
            </a:pPr>
            <a:r>
              <a:rPr lang="en-US" sz="2000" dirty="0"/>
              <a:t>South Dade Government Center</a:t>
            </a:r>
          </a:p>
          <a:p>
            <a:pPr marL="514350" indent="-514350">
              <a:buAutoNum type="arabicPeriod"/>
            </a:pPr>
            <a:r>
              <a:rPr lang="en-US" sz="2000" dirty="0"/>
              <a:t>Hard Rock Stadium</a:t>
            </a:r>
          </a:p>
          <a:p>
            <a:pPr marL="514350" indent="-514350">
              <a:buAutoNum type="arabicPeriod"/>
            </a:pPr>
            <a:r>
              <a:rPr lang="en-US" sz="2000" dirty="0"/>
              <a:t>Amelia Earhart Park</a:t>
            </a:r>
          </a:p>
          <a:p>
            <a:pPr marL="514350" indent="-514350">
              <a:buAutoNum type="arabicPeriod"/>
            </a:pPr>
            <a:r>
              <a:rPr lang="en-US" sz="2000" dirty="0"/>
              <a:t>Miami Beach Convention Center</a:t>
            </a:r>
          </a:p>
          <a:p>
            <a:pPr marL="0" indent="0">
              <a:buNone/>
            </a:pPr>
            <a:r>
              <a:rPr lang="en-US" sz="2000" b="1" u="sng" dirty="0"/>
              <a:t>Walk Up Testing</a:t>
            </a:r>
          </a:p>
          <a:p>
            <a:pPr marL="0" indent="0">
              <a:buNone/>
            </a:pPr>
            <a:r>
              <a:rPr lang="en-US" sz="2000" dirty="0"/>
              <a:t>1.     North Miami: Holy Family Catholic Church </a:t>
            </a:r>
          </a:p>
          <a:p>
            <a:pPr marL="0" indent="0">
              <a:buNone/>
            </a:pPr>
            <a:r>
              <a:rPr lang="en-US" sz="2000" dirty="0"/>
              <a:t>2.      </a:t>
            </a:r>
            <a:r>
              <a:rPr lang="en-US" sz="2000" dirty="0" err="1"/>
              <a:t>Opa-locka</a:t>
            </a:r>
            <a:r>
              <a:rPr lang="en-US" sz="2000" dirty="0"/>
              <a:t>: </a:t>
            </a:r>
            <a:r>
              <a:rPr lang="en-US" sz="2000" dirty="0" err="1"/>
              <a:t>Sherbondy</a:t>
            </a:r>
            <a:r>
              <a:rPr lang="en-US" sz="2000" dirty="0"/>
              <a:t> Park</a:t>
            </a:r>
          </a:p>
          <a:p>
            <a:pPr marL="0" indent="0">
              <a:buNone/>
            </a:pPr>
            <a:endParaRPr lang="en-US" sz="1800" dirty="0"/>
          </a:p>
        </p:txBody>
      </p:sp>
      <p:sp>
        <p:nvSpPr>
          <p:cNvPr id="6" name="Content Placeholder 5">
            <a:extLst>
              <a:ext uri="{FF2B5EF4-FFF2-40B4-BE49-F238E27FC236}">
                <a16:creationId xmlns:a16="http://schemas.microsoft.com/office/drawing/2014/main" id="{A8691E0E-4564-A542-A1F3-368DC64127AE}"/>
              </a:ext>
            </a:extLst>
          </p:cNvPr>
          <p:cNvSpPr>
            <a:spLocks noGrp="1"/>
          </p:cNvSpPr>
          <p:nvPr>
            <p:ph sz="half" idx="2"/>
          </p:nvPr>
        </p:nvSpPr>
        <p:spPr>
          <a:xfrm>
            <a:off x="6419087" y="1094813"/>
            <a:ext cx="5556035" cy="4830288"/>
          </a:xfrm>
        </p:spPr>
        <p:txBody>
          <a:bodyPr anchor="t">
            <a:normAutofit/>
          </a:bodyPr>
          <a:lstStyle/>
          <a:p>
            <a:pPr marL="0" indent="0">
              <a:buNone/>
            </a:pPr>
            <a:r>
              <a:rPr lang="en-US" sz="2000" b="1" dirty="0"/>
              <a:t>Broward County</a:t>
            </a:r>
          </a:p>
          <a:p>
            <a:pPr marL="514350" indent="-514350">
              <a:buAutoNum type="arabicPeriod"/>
            </a:pPr>
            <a:r>
              <a:rPr lang="en-US" sz="2000" dirty="0"/>
              <a:t>Broward Health</a:t>
            </a:r>
          </a:p>
          <a:p>
            <a:pPr marL="514350" indent="-514350">
              <a:buAutoNum type="arabicPeriod"/>
            </a:pPr>
            <a:r>
              <a:rPr lang="en-US" sz="2000" dirty="0"/>
              <a:t>Central Broward Park</a:t>
            </a:r>
          </a:p>
          <a:p>
            <a:pPr marL="514350" indent="-514350">
              <a:buAutoNum type="arabicPeriod"/>
            </a:pPr>
            <a:r>
              <a:rPr lang="en-US" sz="2000" dirty="0"/>
              <a:t>Cleveland Clinic</a:t>
            </a:r>
          </a:p>
          <a:p>
            <a:pPr marL="514350" indent="-514350">
              <a:buAutoNum type="arabicPeriod"/>
            </a:pPr>
            <a:r>
              <a:rPr lang="en-US" sz="2000" dirty="0"/>
              <a:t>Festival Marketplace</a:t>
            </a:r>
          </a:p>
          <a:p>
            <a:pPr marL="514350" indent="-514350">
              <a:buAutoNum type="arabicPeriod"/>
            </a:pPr>
            <a:r>
              <a:rPr lang="en-US" sz="2000" dirty="0"/>
              <a:t>Mitchell Moore Park ( Walk-up)</a:t>
            </a:r>
          </a:p>
          <a:p>
            <a:pPr marL="514350" indent="-514350">
              <a:buAutoNum type="arabicPeriod"/>
            </a:pPr>
            <a:r>
              <a:rPr lang="en-US" sz="2000" dirty="0"/>
              <a:t>National Guard and Memorial Health Systems</a:t>
            </a:r>
          </a:p>
          <a:p>
            <a:pPr marL="514350" indent="-514350">
              <a:buAutoNum type="arabicPeriod"/>
            </a:pPr>
            <a:r>
              <a:rPr lang="en-US" sz="2000" dirty="0"/>
              <a:t>Urban League of Broward County (Walk-up)</a:t>
            </a:r>
          </a:p>
        </p:txBody>
      </p:sp>
      <p:sp>
        <p:nvSpPr>
          <p:cNvPr id="8" name="TextBox 7">
            <a:extLst>
              <a:ext uri="{FF2B5EF4-FFF2-40B4-BE49-F238E27FC236}">
                <a16:creationId xmlns:a16="http://schemas.microsoft.com/office/drawing/2014/main" id="{0C6314EE-AE84-46AB-A22A-8FA67201E84C}"/>
              </a:ext>
            </a:extLst>
          </p:cNvPr>
          <p:cNvSpPr txBox="1"/>
          <p:nvPr/>
        </p:nvSpPr>
        <p:spPr>
          <a:xfrm>
            <a:off x="397197" y="6308209"/>
            <a:ext cx="11397605" cy="369332"/>
          </a:xfrm>
          <a:prstGeom prst="rect">
            <a:avLst/>
          </a:prstGeom>
          <a:noFill/>
        </p:spPr>
        <p:txBody>
          <a:bodyPr wrap="square">
            <a:spAutoFit/>
          </a:bodyPr>
          <a:lstStyle/>
          <a:p>
            <a:pPr algn="ctr"/>
            <a:r>
              <a:rPr lang="en-US" dirty="0"/>
              <a:t>These are only a few: Please refer to </a:t>
            </a:r>
            <a:r>
              <a:rPr lang="en-US" dirty="0">
                <a:hlinkClick r:id="rId2"/>
              </a:rPr>
              <a:t>www.miamidade.org</a:t>
            </a:r>
            <a:r>
              <a:rPr lang="en-US" dirty="0"/>
              <a:t>  and </a:t>
            </a:r>
            <a:r>
              <a:rPr lang="en-US" dirty="0">
                <a:hlinkClick r:id="rId3"/>
              </a:rPr>
              <a:t>www.broward.org</a:t>
            </a:r>
            <a:r>
              <a:rPr lang="en-US" dirty="0"/>
              <a:t>. For a complete list of tests.</a:t>
            </a:r>
          </a:p>
        </p:txBody>
      </p:sp>
    </p:spTree>
    <p:extLst>
      <p:ext uri="{BB962C8B-B14F-4D97-AF65-F5344CB8AC3E}">
        <p14:creationId xmlns:p14="http://schemas.microsoft.com/office/powerpoint/2010/main" val="148000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89D439-D937-4847-B1C2-C6DD2B6A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2"/>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F6911-EE5E-8D4C-A1F7-0EACFEEB8420}"/>
              </a:ext>
            </a:extLst>
          </p:cNvPr>
          <p:cNvSpPr>
            <a:spLocks noGrp="1"/>
          </p:cNvSpPr>
          <p:nvPr>
            <p:ph type="title"/>
          </p:nvPr>
        </p:nvSpPr>
        <p:spPr>
          <a:xfrm>
            <a:off x="965201" y="1020431"/>
            <a:ext cx="10225530" cy="1475013"/>
          </a:xfrm>
        </p:spPr>
        <p:txBody>
          <a:bodyPr vert="horz" lIns="91440" tIns="45720" rIns="91440" bIns="45720" rtlCol="0" anchor="ctr">
            <a:normAutofit/>
          </a:bodyPr>
          <a:lstStyle/>
          <a:p>
            <a:pPr algn="ctr"/>
            <a:r>
              <a:rPr lang="en-US" sz="4000" dirty="0">
                <a:solidFill>
                  <a:schemeClr val="bg1"/>
                </a:solidFill>
              </a:rPr>
              <a:t>CLEANING and DISINFECTING</a:t>
            </a:r>
          </a:p>
        </p:txBody>
      </p:sp>
      <p:graphicFrame>
        <p:nvGraphicFramePr>
          <p:cNvPr id="5" name="Content Placeholder 2">
            <a:extLst>
              <a:ext uri="{FF2B5EF4-FFF2-40B4-BE49-F238E27FC236}">
                <a16:creationId xmlns:a16="http://schemas.microsoft.com/office/drawing/2014/main" id="{11E1C683-56CC-4902-959E-6644BD39641F}"/>
              </a:ext>
            </a:extLst>
          </p:cNvPr>
          <p:cNvGraphicFramePr>
            <a:graphicFrameLocks noGrp="1"/>
          </p:cNvGraphicFramePr>
          <p:nvPr>
            <p:ph idx="1"/>
            <p:extLst>
              <p:ext uri="{D42A27DB-BD31-4B8C-83A1-F6EECF244321}">
                <p14:modId xmlns:p14="http://schemas.microsoft.com/office/powerpoint/2010/main" val="2176369208"/>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E04438A1-AF11-40B9-8205-F47E21E9723F}"/>
              </a:ext>
            </a:extLst>
          </p:cNvPr>
          <p:cNvSpPr txBox="1"/>
          <p:nvPr/>
        </p:nvSpPr>
        <p:spPr>
          <a:xfrm>
            <a:off x="312612" y="6021719"/>
            <a:ext cx="11559114" cy="646331"/>
          </a:xfrm>
          <a:prstGeom prst="rect">
            <a:avLst/>
          </a:prstGeom>
          <a:noFill/>
        </p:spPr>
        <p:txBody>
          <a:bodyPr wrap="square">
            <a:spAutoFit/>
          </a:bodyPr>
          <a:lstStyle/>
          <a:p>
            <a:pPr algn="ctr"/>
            <a:r>
              <a:rPr lang="en-US"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194387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9246D-AB51-CF4A-96CB-60B07398C56B}"/>
              </a:ext>
            </a:extLst>
          </p:cNvPr>
          <p:cNvSpPr>
            <a:spLocks noGrp="1"/>
          </p:cNvSpPr>
          <p:nvPr>
            <p:ph type="title"/>
          </p:nvPr>
        </p:nvSpPr>
        <p:spPr>
          <a:xfrm>
            <a:off x="767857" y="933450"/>
            <a:ext cx="3031852" cy="1950427"/>
          </a:xfrm>
        </p:spPr>
        <p:txBody>
          <a:bodyPr>
            <a:noAutofit/>
          </a:bodyPr>
          <a:lstStyle/>
          <a:p>
            <a:pPr algn="ctr"/>
            <a:r>
              <a:rPr lang="en-US" sz="2800" dirty="0"/>
              <a:t>Responsibility Steps for Greeters and Health Team</a:t>
            </a:r>
            <a:br>
              <a:rPr lang="en-US" sz="2800" dirty="0"/>
            </a:br>
            <a:r>
              <a:rPr lang="en-US" sz="2800" dirty="0"/>
              <a:t>Volunteers</a:t>
            </a:r>
          </a:p>
        </p:txBody>
      </p:sp>
      <p:sp>
        <p:nvSpPr>
          <p:cNvPr id="7" name="Content Placeholder 6">
            <a:extLst>
              <a:ext uri="{FF2B5EF4-FFF2-40B4-BE49-F238E27FC236}">
                <a16:creationId xmlns:a16="http://schemas.microsoft.com/office/drawing/2014/main" id="{D52D05CB-329E-3A47-BB40-CA058A938311}"/>
              </a:ext>
            </a:extLst>
          </p:cNvPr>
          <p:cNvSpPr>
            <a:spLocks noGrp="1"/>
          </p:cNvSpPr>
          <p:nvPr>
            <p:ph idx="1"/>
          </p:nvPr>
        </p:nvSpPr>
        <p:spPr>
          <a:xfrm>
            <a:off x="4114800" y="597877"/>
            <a:ext cx="8077200" cy="6260123"/>
          </a:xfrm>
        </p:spPr>
        <p:txBody>
          <a:bodyPr>
            <a:noAutofit/>
          </a:bodyPr>
          <a:lstStyle/>
          <a:p>
            <a:r>
              <a:rPr lang="en-US" sz="2100" dirty="0"/>
              <a:t>Greeters must be in place 45 minutes before service start time</a:t>
            </a:r>
          </a:p>
          <a:p>
            <a:pPr fontAlgn="base"/>
            <a:r>
              <a:rPr lang="en-US" sz="2100" dirty="0"/>
              <a:t>All greeters must wash hands, wear mask while doing their assigned duties. ( if taking temperatures, put on gloves).</a:t>
            </a:r>
          </a:p>
          <a:p>
            <a:pPr fontAlgn="base"/>
            <a:r>
              <a:rPr lang="en-US" sz="2100" dirty="0">
                <a:solidFill>
                  <a:srgbClr val="FF0000"/>
                </a:solidFill>
              </a:rPr>
              <a:t>ENSURE MEMBERS/ GUEST HANDS SANITIZE BEFORE TEMPERATURE TAKEN</a:t>
            </a:r>
          </a:p>
          <a:p>
            <a:pPr fontAlgn="base"/>
            <a:r>
              <a:rPr lang="en-US" sz="2100" dirty="0"/>
              <a:t>Assist the health team in during temperature check/ recordings and a note if indicated, electronically. </a:t>
            </a:r>
          </a:p>
          <a:p>
            <a:pPr fontAlgn="base"/>
            <a:r>
              <a:rPr lang="en-US" sz="2100" dirty="0"/>
              <a:t>Extending a warm ” welcome”, volunteers will open the entrance doors so to allow members to avoid all physical contact with door handles.</a:t>
            </a:r>
          </a:p>
          <a:p>
            <a:pPr fontAlgn="base"/>
            <a:r>
              <a:rPr lang="en-US" sz="2100" dirty="0"/>
              <a:t>Ushers will help direct the flow of members/guests through the entrances and hallways in order to limit time spent within 6 feet of others. Same protocol for exiting church.</a:t>
            </a:r>
          </a:p>
          <a:p>
            <a:pPr fontAlgn="base"/>
            <a:r>
              <a:rPr lang="en-US" sz="2100" dirty="0"/>
              <a:t>Offerings will be collected via the offering box located in church entrance.</a:t>
            </a:r>
          </a:p>
        </p:txBody>
      </p:sp>
      <p:sp>
        <p:nvSpPr>
          <p:cNvPr id="6" name="Text Placeholder 5">
            <a:extLst>
              <a:ext uri="{FF2B5EF4-FFF2-40B4-BE49-F238E27FC236}">
                <a16:creationId xmlns:a16="http://schemas.microsoft.com/office/drawing/2014/main" id="{50F82FBD-BB24-EB4E-925D-CA20FF0F1867}"/>
              </a:ext>
            </a:extLst>
          </p:cNvPr>
          <p:cNvSpPr>
            <a:spLocks noGrp="1"/>
          </p:cNvSpPr>
          <p:nvPr>
            <p:ph type="body" sz="half" idx="2"/>
          </p:nvPr>
        </p:nvSpPr>
        <p:spPr>
          <a:xfrm>
            <a:off x="767857" y="3059722"/>
            <a:ext cx="3031852" cy="2778323"/>
          </a:xfrm>
        </p:spPr>
        <p:txBody>
          <a:bodyPr>
            <a:normAutofit/>
          </a:bodyPr>
          <a:lstStyle/>
          <a:p>
            <a:pPr algn="ctr"/>
            <a:r>
              <a:rPr lang="en-US" sz="2800" dirty="0"/>
              <a:t>Greeters</a:t>
            </a:r>
          </a:p>
        </p:txBody>
      </p:sp>
    </p:spTree>
    <p:extLst>
      <p:ext uri="{BB962C8B-B14F-4D97-AF65-F5344CB8AC3E}">
        <p14:creationId xmlns:p14="http://schemas.microsoft.com/office/powerpoint/2010/main" val="337569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9246D-AB51-CF4A-96CB-60B07398C56B}"/>
              </a:ext>
            </a:extLst>
          </p:cNvPr>
          <p:cNvSpPr>
            <a:spLocks noGrp="1"/>
          </p:cNvSpPr>
          <p:nvPr>
            <p:ph type="title"/>
          </p:nvPr>
        </p:nvSpPr>
        <p:spPr>
          <a:xfrm>
            <a:off x="767857" y="933450"/>
            <a:ext cx="3031852" cy="2477081"/>
          </a:xfrm>
        </p:spPr>
        <p:txBody>
          <a:bodyPr>
            <a:noAutofit/>
          </a:bodyPr>
          <a:lstStyle/>
          <a:p>
            <a:pPr algn="ctr"/>
            <a:r>
              <a:rPr lang="en-US" sz="2800" dirty="0"/>
              <a:t>Responsibility Steps for Greeters and Health Team</a:t>
            </a:r>
            <a:br>
              <a:rPr lang="en-US" sz="2800" dirty="0"/>
            </a:br>
            <a:r>
              <a:rPr lang="en-US" sz="2800" dirty="0"/>
              <a:t>Volunteers</a:t>
            </a:r>
          </a:p>
        </p:txBody>
      </p:sp>
      <p:sp>
        <p:nvSpPr>
          <p:cNvPr id="9" name="Content Placeholder 8">
            <a:extLst>
              <a:ext uri="{FF2B5EF4-FFF2-40B4-BE49-F238E27FC236}">
                <a16:creationId xmlns:a16="http://schemas.microsoft.com/office/drawing/2014/main" id="{D2CFF648-A3FF-3C4D-9721-E9BEF31CF52F}"/>
              </a:ext>
            </a:extLst>
          </p:cNvPr>
          <p:cNvSpPr>
            <a:spLocks noGrp="1"/>
          </p:cNvSpPr>
          <p:nvPr>
            <p:ph idx="1"/>
          </p:nvPr>
        </p:nvSpPr>
        <p:spPr>
          <a:xfrm>
            <a:off x="4255477" y="735961"/>
            <a:ext cx="7614137" cy="5752761"/>
          </a:xfrm>
        </p:spPr>
        <p:txBody>
          <a:bodyPr>
            <a:noAutofit/>
          </a:bodyPr>
          <a:lstStyle/>
          <a:p>
            <a:r>
              <a:rPr lang="en-US" sz="2100" dirty="0"/>
              <a:t>Health team members must be in place 45 minutes before service start time.</a:t>
            </a:r>
          </a:p>
          <a:p>
            <a:r>
              <a:rPr lang="en-US" sz="2100" dirty="0"/>
              <a:t>Health team members must wash hands before putting on masks and gloves before taking temperatures.</a:t>
            </a:r>
          </a:p>
          <a:p>
            <a:r>
              <a:rPr lang="en-US" sz="2100" dirty="0">
                <a:solidFill>
                  <a:srgbClr val="FF0000"/>
                </a:solidFill>
              </a:rPr>
              <a:t>ENSURE MEMBERS/ GUEST HANDS SANITIZE BEFORE TEMPERATURE TAKEN</a:t>
            </a:r>
            <a:endParaRPr lang="en-US" sz="2100" dirty="0"/>
          </a:p>
          <a:p>
            <a:r>
              <a:rPr lang="en-US" sz="2100" dirty="0"/>
              <a:t>Gather the material needed: touchless thermometers. Check/ recordings and a note  if indicated, electronically.</a:t>
            </a:r>
          </a:p>
          <a:p>
            <a:r>
              <a:rPr lang="en-US" sz="2100" dirty="0"/>
              <a:t>Direct the member/guest to an usher for directions into the worship center.</a:t>
            </a:r>
          </a:p>
          <a:p>
            <a:r>
              <a:rPr lang="en-US" sz="2100" dirty="0"/>
              <a:t>Be ready to assist with any member that suddenly becomes ill and follow the emergency plan. </a:t>
            </a:r>
          </a:p>
          <a:p>
            <a:r>
              <a:rPr lang="en-US" sz="2100" dirty="0"/>
              <a:t>Be prepared to escalate some medical emergencies to emergency medical services by calling 911</a:t>
            </a:r>
            <a:r>
              <a:rPr lang="en-US" sz="2200" dirty="0"/>
              <a:t>.</a:t>
            </a:r>
          </a:p>
        </p:txBody>
      </p:sp>
      <p:sp>
        <p:nvSpPr>
          <p:cNvPr id="8" name="Text Placeholder 7">
            <a:extLst>
              <a:ext uri="{FF2B5EF4-FFF2-40B4-BE49-F238E27FC236}">
                <a16:creationId xmlns:a16="http://schemas.microsoft.com/office/drawing/2014/main" id="{54EE09B7-D355-5F43-A813-4C6C28D9898D}"/>
              </a:ext>
            </a:extLst>
          </p:cNvPr>
          <p:cNvSpPr>
            <a:spLocks noGrp="1"/>
          </p:cNvSpPr>
          <p:nvPr>
            <p:ph type="body" sz="half" idx="2"/>
          </p:nvPr>
        </p:nvSpPr>
        <p:spPr>
          <a:xfrm>
            <a:off x="767857" y="3447469"/>
            <a:ext cx="3031852" cy="785777"/>
          </a:xfrm>
        </p:spPr>
        <p:txBody>
          <a:bodyPr>
            <a:normAutofit/>
          </a:bodyPr>
          <a:lstStyle/>
          <a:p>
            <a:pPr algn="ctr"/>
            <a:r>
              <a:rPr lang="en-US" sz="2800" dirty="0"/>
              <a:t>Health Team</a:t>
            </a:r>
          </a:p>
        </p:txBody>
      </p:sp>
    </p:spTree>
    <p:extLst>
      <p:ext uri="{BB962C8B-B14F-4D97-AF65-F5344CB8AC3E}">
        <p14:creationId xmlns:p14="http://schemas.microsoft.com/office/powerpoint/2010/main" val="339046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22FB9-DA9E-204A-BD31-9741CC4D8C3E}"/>
              </a:ext>
            </a:extLst>
          </p:cNvPr>
          <p:cNvPicPr>
            <a:picLocks noChangeAspect="1"/>
          </p:cNvPicPr>
          <p:nvPr/>
        </p:nvPicPr>
        <p:blipFill>
          <a:blip r:embed="rId2"/>
          <a:stretch>
            <a:fillRect/>
          </a:stretch>
        </p:blipFill>
        <p:spPr>
          <a:xfrm>
            <a:off x="447240" y="727075"/>
            <a:ext cx="11294043" cy="5709766"/>
          </a:xfrm>
          <a:prstGeom prst="rect">
            <a:avLst/>
          </a:prstGeom>
        </p:spPr>
      </p:pic>
    </p:spTree>
    <p:extLst>
      <p:ext uri="{BB962C8B-B14F-4D97-AF65-F5344CB8AC3E}">
        <p14:creationId xmlns:p14="http://schemas.microsoft.com/office/powerpoint/2010/main" val="269914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0154-D632-BB48-BE70-BBF1C32A6607}"/>
              </a:ext>
            </a:extLst>
          </p:cNvPr>
          <p:cNvSpPr>
            <a:spLocks noGrp="1"/>
          </p:cNvSpPr>
          <p:nvPr>
            <p:ph type="title"/>
          </p:nvPr>
        </p:nvSpPr>
        <p:spPr>
          <a:xfrm>
            <a:off x="2194563" y="892190"/>
            <a:ext cx="3581399" cy="1090246"/>
          </a:xfrm>
        </p:spPr>
        <p:txBody>
          <a:bodyPr anchor="ctr">
            <a:normAutofit/>
          </a:bodyPr>
          <a:lstStyle/>
          <a:p>
            <a:pPr algn="ctr"/>
            <a:r>
              <a:rPr lang="en-US" dirty="0" err="1"/>
              <a:t>REcap</a:t>
            </a:r>
            <a:endParaRPr lang="en-US" dirty="0"/>
          </a:p>
        </p:txBody>
      </p:sp>
      <p:sp>
        <p:nvSpPr>
          <p:cNvPr id="3" name="Content Placeholder 2">
            <a:extLst>
              <a:ext uri="{FF2B5EF4-FFF2-40B4-BE49-F238E27FC236}">
                <a16:creationId xmlns:a16="http://schemas.microsoft.com/office/drawing/2014/main" id="{684BDB06-F2AD-8044-9D8A-6B07421986F4}"/>
              </a:ext>
            </a:extLst>
          </p:cNvPr>
          <p:cNvSpPr>
            <a:spLocks noGrp="1"/>
          </p:cNvSpPr>
          <p:nvPr>
            <p:ph sz="half" idx="1"/>
          </p:nvPr>
        </p:nvSpPr>
        <p:spPr>
          <a:xfrm>
            <a:off x="581193" y="2228003"/>
            <a:ext cx="5514807" cy="4436566"/>
          </a:xfrm>
        </p:spPr>
        <p:txBody>
          <a:bodyPr>
            <a:noAutofit/>
          </a:bodyPr>
          <a:lstStyle/>
          <a:p>
            <a:r>
              <a:rPr lang="en-US" sz="2400" dirty="0"/>
              <a:t>Team Rotation scheduled each Sunday ( 6 persons).</a:t>
            </a:r>
          </a:p>
          <a:p>
            <a:r>
              <a:rPr lang="en-US" sz="2400" dirty="0"/>
              <a:t>Team/members arrive 45 minutes prior to start of worship service.</a:t>
            </a:r>
          </a:p>
          <a:p>
            <a:r>
              <a:rPr lang="en-US" sz="2400" dirty="0"/>
              <a:t>Social distancing 6-feet outside/inside.</a:t>
            </a:r>
          </a:p>
          <a:p>
            <a:r>
              <a:rPr lang="en-US" sz="2400" dirty="0"/>
              <a:t>One-way entrance</a:t>
            </a:r>
          </a:p>
          <a:p>
            <a:r>
              <a:rPr lang="en-US" sz="2400" dirty="0"/>
              <a:t>Masks present</a:t>
            </a:r>
          </a:p>
          <a:p>
            <a:r>
              <a:rPr lang="en-US" sz="2400" dirty="0"/>
              <a:t>Hand sanitizing</a:t>
            </a:r>
          </a:p>
        </p:txBody>
      </p:sp>
      <p:sp>
        <p:nvSpPr>
          <p:cNvPr id="4" name="Content Placeholder 3">
            <a:extLst>
              <a:ext uri="{FF2B5EF4-FFF2-40B4-BE49-F238E27FC236}">
                <a16:creationId xmlns:a16="http://schemas.microsoft.com/office/drawing/2014/main" id="{A2D88E64-E299-D047-BA62-816138656F67}"/>
              </a:ext>
            </a:extLst>
          </p:cNvPr>
          <p:cNvSpPr>
            <a:spLocks noGrp="1"/>
          </p:cNvSpPr>
          <p:nvPr>
            <p:ph sz="half" idx="2"/>
          </p:nvPr>
        </p:nvSpPr>
        <p:spPr>
          <a:xfrm>
            <a:off x="6416039" y="879232"/>
            <a:ext cx="5629423" cy="5785337"/>
          </a:xfrm>
        </p:spPr>
        <p:txBody>
          <a:bodyPr>
            <a:noAutofit/>
          </a:bodyPr>
          <a:lstStyle/>
          <a:p>
            <a:r>
              <a:rPr lang="en-US" sz="2400" dirty="0"/>
              <a:t>Two stations, two-person touchless temperature ( acceptable ranges: 96.0 Fahrenheit to 99.0) taken with gloves. </a:t>
            </a:r>
          </a:p>
          <a:p>
            <a:r>
              <a:rPr lang="en-US" sz="2400" dirty="0"/>
              <a:t>Two temperatures  recorders: two persons on the outside assisting the seniors/disabled will be brought to front of the line.</a:t>
            </a:r>
          </a:p>
          <a:p>
            <a:r>
              <a:rPr lang="en-US" sz="2400" dirty="0"/>
              <a:t>Entry into the worship service by an usher </a:t>
            </a:r>
            <a:r>
              <a:rPr lang="en-US" sz="2400" dirty="0">
                <a:solidFill>
                  <a:srgbClr val="FF0000"/>
                </a:solidFill>
              </a:rPr>
              <a:t>ONLY.</a:t>
            </a:r>
          </a:p>
          <a:p>
            <a:r>
              <a:rPr lang="en-US" sz="2400" dirty="0">
                <a:solidFill>
                  <a:srgbClr val="FF0000"/>
                </a:solidFill>
              </a:rPr>
              <a:t>NO CHANGING OF SEATING PLEASE!!!</a:t>
            </a:r>
          </a:p>
          <a:p>
            <a:r>
              <a:rPr lang="en-US" sz="2400" dirty="0">
                <a:solidFill>
                  <a:srgbClr val="FF0000"/>
                </a:solidFill>
              </a:rPr>
              <a:t>NO SOCIAL GATHERING!!!</a:t>
            </a:r>
          </a:p>
        </p:txBody>
      </p:sp>
      <p:pic>
        <p:nvPicPr>
          <p:cNvPr id="9" name="Picture 8">
            <a:extLst>
              <a:ext uri="{FF2B5EF4-FFF2-40B4-BE49-F238E27FC236}">
                <a16:creationId xmlns:a16="http://schemas.microsoft.com/office/drawing/2014/main" id="{92182FE1-74F3-5049-B9AD-3C100F68E487}"/>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581193" y="622255"/>
            <a:ext cx="1803400" cy="1604200"/>
          </a:xfrm>
          <a:prstGeom prst="rect">
            <a:avLst/>
          </a:prstGeom>
        </p:spPr>
      </p:pic>
    </p:spTree>
    <p:extLst>
      <p:ext uri="{BB962C8B-B14F-4D97-AF65-F5344CB8AC3E}">
        <p14:creationId xmlns:p14="http://schemas.microsoft.com/office/powerpoint/2010/main" val="345774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99246D-AB51-CF4A-96CB-60B07398C56B}"/>
              </a:ext>
            </a:extLst>
          </p:cNvPr>
          <p:cNvSpPr>
            <a:spLocks noGrp="1"/>
          </p:cNvSpPr>
          <p:nvPr>
            <p:ph type="title"/>
          </p:nvPr>
        </p:nvSpPr>
        <p:spPr/>
        <p:txBody>
          <a:bodyPr>
            <a:noAutofit/>
          </a:bodyPr>
          <a:lstStyle/>
          <a:p>
            <a:pPr algn="ctr"/>
            <a:r>
              <a:rPr lang="en-US" sz="2800" dirty="0"/>
              <a:t>Responsibility Steps for Greeters and Health Team</a:t>
            </a:r>
            <a:br>
              <a:rPr lang="en-US" sz="2800" dirty="0"/>
            </a:br>
            <a:r>
              <a:rPr lang="en-US" sz="2800" dirty="0"/>
              <a:t>Volunteers</a:t>
            </a:r>
          </a:p>
        </p:txBody>
      </p:sp>
      <p:sp>
        <p:nvSpPr>
          <p:cNvPr id="3" name="TextBox 2">
            <a:extLst>
              <a:ext uri="{FF2B5EF4-FFF2-40B4-BE49-F238E27FC236}">
                <a16:creationId xmlns:a16="http://schemas.microsoft.com/office/drawing/2014/main" id="{7B54A46E-2F1E-514C-AF51-88CB7E75498C}"/>
              </a:ext>
            </a:extLst>
          </p:cNvPr>
          <p:cNvSpPr txBox="1"/>
          <p:nvPr/>
        </p:nvSpPr>
        <p:spPr>
          <a:xfrm>
            <a:off x="1469275" y="3123291"/>
            <a:ext cx="9253445" cy="2246769"/>
          </a:xfrm>
          <a:prstGeom prst="rect">
            <a:avLst/>
          </a:prstGeom>
          <a:noFill/>
        </p:spPr>
        <p:txBody>
          <a:bodyPr wrap="square" rtlCol="0">
            <a:spAutoFit/>
          </a:bodyPr>
          <a:lstStyle/>
          <a:p>
            <a:pPr algn="ctr"/>
            <a:r>
              <a:rPr lang="en-US" sz="2800" i="1" kern="1200" dirty="0">
                <a:solidFill>
                  <a:srgbClr val="FF0000"/>
                </a:solidFill>
                <a:effectLst/>
                <a:latin typeface="Times New Roman" panose="02020603050405020304" pitchFamily="18" charset="0"/>
                <a:ea typeface="Times New Roman" panose="02020603050405020304" pitchFamily="18" charset="0"/>
              </a:rPr>
              <a:t>“Your temperature is elevated, let me refer you to Cynthia/Mildred out of an abundance of caution. We ask that you NOT enter the church at this time. Please continue to participate in the live stream worship service. Consult your primary care physician, as soon as possible. Thank you.”</a:t>
            </a:r>
            <a:endParaRPr lang="en-US" sz="2800" dirty="0"/>
          </a:p>
        </p:txBody>
      </p:sp>
      <p:sp>
        <p:nvSpPr>
          <p:cNvPr id="4" name="TextBox 3">
            <a:extLst>
              <a:ext uri="{FF2B5EF4-FFF2-40B4-BE49-F238E27FC236}">
                <a16:creationId xmlns:a16="http://schemas.microsoft.com/office/drawing/2014/main" id="{464B17E0-A56C-ED4F-9D9A-8C44D2521037}"/>
              </a:ext>
            </a:extLst>
          </p:cNvPr>
          <p:cNvSpPr txBox="1"/>
          <p:nvPr/>
        </p:nvSpPr>
        <p:spPr>
          <a:xfrm>
            <a:off x="736614" y="2350981"/>
            <a:ext cx="10718768" cy="523220"/>
          </a:xfrm>
          <a:prstGeom prst="rect">
            <a:avLst/>
          </a:prstGeom>
          <a:noFill/>
        </p:spPr>
        <p:txBody>
          <a:bodyPr wrap="square" rtlCol="0">
            <a:spAutoFit/>
          </a:bodyPr>
          <a:lstStyle/>
          <a:p>
            <a:pPr algn="ctr"/>
            <a:r>
              <a:rPr lang="en-US" sz="2800" dirty="0"/>
              <a:t>This is the how to communicate to member/ Staff with a temperature:</a:t>
            </a:r>
          </a:p>
        </p:txBody>
      </p:sp>
    </p:spTree>
    <p:extLst>
      <p:ext uri="{BB962C8B-B14F-4D97-AF65-F5344CB8AC3E}">
        <p14:creationId xmlns:p14="http://schemas.microsoft.com/office/powerpoint/2010/main" val="188840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CA740-B85D-524A-9B0F-41C25186FF5D}"/>
              </a:ext>
            </a:extLst>
          </p:cNvPr>
          <p:cNvSpPr>
            <a:spLocks noGrp="1"/>
          </p:cNvSpPr>
          <p:nvPr>
            <p:ph type="title"/>
          </p:nvPr>
        </p:nvSpPr>
        <p:spPr>
          <a:xfrm>
            <a:off x="767857" y="933450"/>
            <a:ext cx="3031852" cy="2741735"/>
          </a:xfrm>
        </p:spPr>
        <p:txBody>
          <a:bodyPr>
            <a:normAutofit/>
          </a:bodyPr>
          <a:lstStyle/>
          <a:p>
            <a:r>
              <a:rPr lang="en-US" sz="3200" dirty="0">
                <a:solidFill>
                  <a:srgbClr val="FFFFFF"/>
                </a:solidFill>
              </a:rPr>
              <a:t>Emergency Plan: (Mitigation) For COVID 19</a:t>
            </a:r>
          </a:p>
        </p:txBody>
      </p:sp>
      <p:sp>
        <p:nvSpPr>
          <p:cNvPr id="50" name="Content Placeholder 5">
            <a:extLst>
              <a:ext uri="{FF2B5EF4-FFF2-40B4-BE49-F238E27FC236}">
                <a16:creationId xmlns:a16="http://schemas.microsoft.com/office/drawing/2014/main" id="{58ECDCF6-937E-CE4B-BFEF-D5D80D734AC5}"/>
              </a:ext>
            </a:extLst>
          </p:cNvPr>
          <p:cNvSpPr>
            <a:spLocks noGrp="1"/>
          </p:cNvSpPr>
          <p:nvPr>
            <p:ph idx="1"/>
          </p:nvPr>
        </p:nvSpPr>
        <p:spPr>
          <a:xfrm>
            <a:off x="4203032" y="615462"/>
            <a:ext cx="7348887" cy="5750169"/>
          </a:xfrm>
        </p:spPr>
        <p:txBody>
          <a:bodyPr anchor="ctr">
            <a:noAutofit/>
          </a:bodyPr>
          <a:lstStyle/>
          <a:p>
            <a:pPr>
              <a:lnSpc>
                <a:spcPct val="100000"/>
              </a:lnSpc>
            </a:pPr>
            <a:r>
              <a:rPr lang="en-US" sz="2600" dirty="0">
                <a:latin typeface="Calibri" panose="020F0502020204030204" pitchFamily="34" charset="0"/>
                <a:cs typeface="Calibri" panose="020F0502020204030204" pitchFamily="34" charset="0"/>
              </a:rPr>
              <a:t>Team on duty masks/ gloves</a:t>
            </a:r>
          </a:p>
          <a:p>
            <a:pPr>
              <a:lnSpc>
                <a:spcPct val="100000"/>
              </a:lnSpc>
            </a:pPr>
            <a:r>
              <a:rPr lang="en-US" sz="2600" dirty="0">
                <a:latin typeface="Calibri" panose="020F0502020204030204" pitchFamily="34" charset="0"/>
                <a:cs typeface="Calibri" panose="020F0502020204030204" pitchFamily="34" charset="0"/>
              </a:rPr>
              <a:t>Remove ill person immediately to designated area( Usher’s Room for members/guests and count room for office staff).</a:t>
            </a:r>
          </a:p>
          <a:p>
            <a:pPr>
              <a:lnSpc>
                <a:spcPct val="100000"/>
              </a:lnSpc>
            </a:pPr>
            <a:r>
              <a:rPr lang="en-US" sz="2600" dirty="0">
                <a:latin typeface="Calibri" panose="020F0502020204030204" pitchFamily="34" charset="0"/>
                <a:cs typeface="Calibri" panose="020F0502020204030204" pitchFamily="34" charset="0"/>
              </a:rPr>
              <a:t>Retake temperature and Document.</a:t>
            </a:r>
          </a:p>
          <a:p>
            <a:pPr>
              <a:lnSpc>
                <a:spcPct val="100000"/>
              </a:lnSpc>
            </a:pPr>
            <a:r>
              <a:rPr lang="en-US" sz="2600" dirty="0">
                <a:latin typeface="Calibri" panose="020F0502020204030204" pitchFamily="34" charset="0"/>
                <a:cs typeface="Calibri" panose="020F0502020204030204" pitchFamily="34" charset="0"/>
              </a:rPr>
              <a:t>Actions as indicated by assessment.</a:t>
            </a:r>
          </a:p>
          <a:p>
            <a:pPr>
              <a:lnSpc>
                <a:spcPct val="100000"/>
              </a:lnSpc>
            </a:pPr>
            <a:r>
              <a:rPr lang="en-US" sz="2600" dirty="0">
                <a:latin typeface="Calibri" panose="020F0502020204030204" pitchFamily="34" charset="0"/>
                <a:cs typeface="Calibri" panose="020F0502020204030204" pitchFamily="34" charset="0"/>
              </a:rPr>
              <a:t>Advise to 14-day self quarantine and notify primary care physician.</a:t>
            </a:r>
          </a:p>
          <a:p>
            <a:pPr>
              <a:lnSpc>
                <a:spcPct val="100000"/>
              </a:lnSpc>
            </a:pPr>
            <a:r>
              <a:rPr lang="en-US" sz="2600" dirty="0">
                <a:latin typeface="Calibri" panose="020F0502020204030204" pitchFamily="34" charset="0"/>
                <a:cs typeface="Calibri" panose="020F0502020204030204" pitchFamily="34" charset="0"/>
              </a:rPr>
              <a:t>Follow-up wellness check on the ill individual(s) by the team.</a:t>
            </a:r>
          </a:p>
          <a:p>
            <a:pPr>
              <a:lnSpc>
                <a:spcPct val="100000"/>
              </a:lnSpc>
            </a:pPr>
            <a:r>
              <a:rPr lang="en-US" sz="2600" dirty="0">
                <a:latin typeface="Calibri" panose="020F0502020204030204" pitchFamily="34" charset="0"/>
                <a:cs typeface="Calibri" panose="020F0502020204030204" pitchFamily="34" charset="0"/>
              </a:rPr>
              <a:t>Close off area used by the sick person and clean/ disinfect the area.</a:t>
            </a:r>
          </a:p>
        </p:txBody>
      </p:sp>
    </p:spTree>
    <p:extLst>
      <p:ext uri="{BB962C8B-B14F-4D97-AF65-F5344CB8AC3E}">
        <p14:creationId xmlns:p14="http://schemas.microsoft.com/office/powerpoint/2010/main" val="372808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133CE-8E0C-4D3D-92B0-3E87FFCD0032}"/>
              </a:ext>
            </a:extLst>
          </p:cNvPr>
          <p:cNvSpPr>
            <a:spLocks noGrp="1"/>
          </p:cNvSpPr>
          <p:nvPr>
            <p:ph type="title"/>
          </p:nvPr>
        </p:nvSpPr>
        <p:spPr>
          <a:xfrm>
            <a:off x="640081" y="933450"/>
            <a:ext cx="3227381" cy="4280576"/>
          </a:xfrm>
        </p:spPr>
        <p:txBody>
          <a:bodyPr anchor="ctr">
            <a:normAutofit/>
          </a:bodyPr>
          <a:lstStyle/>
          <a:p>
            <a:r>
              <a:rPr lang="en-US" sz="3200" dirty="0"/>
              <a:t>The Ushers Main Responsibility</a:t>
            </a:r>
          </a:p>
        </p:txBody>
      </p:sp>
      <p:sp>
        <p:nvSpPr>
          <p:cNvPr id="5" name="Content Placeholder 4">
            <a:extLst>
              <a:ext uri="{FF2B5EF4-FFF2-40B4-BE49-F238E27FC236}">
                <a16:creationId xmlns:a16="http://schemas.microsoft.com/office/drawing/2014/main" id="{F9E598FA-03AC-4E59-ACFE-C5D0FD71D15E}"/>
              </a:ext>
            </a:extLst>
          </p:cNvPr>
          <p:cNvSpPr>
            <a:spLocks noGrp="1"/>
          </p:cNvSpPr>
          <p:nvPr>
            <p:ph idx="1"/>
          </p:nvPr>
        </p:nvSpPr>
        <p:spPr>
          <a:xfrm>
            <a:off x="4363454" y="657726"/>
            <a:ext cx="7188466" cy="5710989"/>
          </a:xfrm>
        </p:spPr>
        <p:txBody>
          <a:bodyPr anchor="t">
            <a:normAutofit/>
          </a:bodyPr>
          <a:lstStyle/>
          <a:p>
            <a:pPr>
              <a:lnSpc>
                <a:spcPct val="107000"/>
              </a:lnSpc>
              <a:spcBef>
                <a:spcPts val="0"/>
              </a:spcBef>
              <a:spcAft>
                <a:spcPts val="0"/>
              </a:spcAft>
            </a:pPr>
            <a:r>
              <a:rPr lang="en-US" sz="26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Ushers are requested to arrive at least 45 minutes prior to the service. </a:t>
            </a:r>
          </a:p>
          <a:p>
            <a:pPr>
              <a:lnSpc>
                <a:spcPct val="107000"/>
              </a:lnSpc>
              <a:spcBef>
                <a:spcPts val="0"/>
              </a:spcBef>
              <a:spcAft>
                <a:spcPts val="0"/>
              </a:spcAft>
            </a:pPr>
            <a:r>
              <a:rPr lang="en-US" sz="26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Enforce social distancing protocols throughout the church; before, during, and after the service. </a:t>
            </a:r>
          </a:p>
          <a:p>
            <a:pPr>
              <a:lnSpc>
                <a:spcPct val="107000"/>
              </a:lnSpc>
              <a:spcBef>
                <a:spcPts val="0"/>
              </a:spcBef>
              <a:spcAft>
                <a:spcPts val="0"/>
              </a:spcAft>
            </a:pPr>
            <a:r>
              <a:rPr lang="en-US" sz="26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Communicate in a cal</a:t>
            </a:r>
            <a:r>
              <a:rPr lang="en-US" sz="2600"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rPr>
              <a:t>m and patient manner, provide calm and patient directions at all time. </a:t>
            </a:r>
          </a:p>
          <a:p>
            <a:pPr>
              <a:lnSpc>
                <a:spcPct val="107000"/>
              </a:lnSpc>
              <a:spcBef>
                <a:spcPts val="0"/>
              </a:spcBef>
              <a:spcAft>
                <a:spcPts val="0"/>
              </a:spcAft>
            </a:pPr>
            <a:r>
              <a:rPr lang="en-US" sz="26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Members may be nervous and must be informed of the new protocols.</a:t>
            </a:r>
          </a:p>
          <a:p>
            <a:pPr>
              <a:lnSpc>
                <a:spcPct val="107000"/>
              </a:lnSpc>
              <a:spcBef>
                <a:spcPts val="0"/>
              </a:spcBef>
              <a:spcAft>
                <a:spcPts val="0"/>
              </a:spcAft>
            </a:pPr>
            <a:r>
              <a:rPr lang="en-US" sz="26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Before seating, please refer members to the offertory boxes before the service begins. </a:t>
            </a:r>
          </a:p>
          <a:p>
            <a:pPr>
              <a:lnSpc>
                <a:spcPct val="107000"/>
              </a:lnSpc>
              <a:spcBef>
                <a:spcPts val="0"/>
              </a:spcBef>
              <a:spcAft>
                <a:spcPts val="0"/>
              </a:spcAft>
            </a:pPr>
            <a:r>
              <a:rPr lang="en-US" sz="26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Seat individuals and families while maintaining a social distancing. </a:t>
            </a:r>
          </a:p>
        </p:txBody>
      </p:sp>
    </p:spTree>
    <p:extLst>
      <p:ext uri="{BB962C8B-B14F-4D97-AF65-F5344CB8AC3E}">
        <p14:creationId xmlns:p14="http://schemas.microsoft.com/office/powerpoint/2010/main" val="786746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E0DD-FEBF-4BA4-81CC-5C1FA6099723}"/>
              </a:ext>
            </a:extLst>
          </p:cNvPr>
          <p:cNvSpPr>
            <a:spLocks noGrp="1"/>
          </p:cNvSpPr>
          <p:nvPr>
            <p:ph type="title"/>
          </p:nvPr>
        </p:nvSpPr>
        <p:spPr>
          <a:xfrm>
            <a:off x="767857" y="933450"/>
            <a:ext cx="3031852" cy="2495550"/>
          </a:xfrm>
        </p:spPr>
        <p:txBody>
          <a:bodyPr>
            <a:noAutofit/>
          </a:bodyPr>
          <a:lstStyle/>
          <a:p>
            <a:r>
              <a:rPr lang="en-US" sz="3200" dirty="0" err="1"/>
              <a:t>BeFore</a:t>
            </a:r>
            <a:r>
              <a:rPr lang="en-US" sz="3200" dirty="0"/>
              <a:t> </a:t>
            </a:r>
            <a:r>
              <a:rPr lang="en-US" sz="3200" dirty="0" err="1"/>
              <a:t>ParishionersEnter</a:t>
            </a:r>
            <a:r>
              <a:rPr lang="en-US" sz="3200" dirty="0"/>
              <a:t> the Church</a:t>
            </a:r>
          </a:p>
        </p:txBody>
      </p:sp>
      <p:sp>
        <p:nvSpPr>
          <p:cNvPr id="3" name="Content Placeholder 2">
            <a:extLst>
              <a:ext uri="{FF2B5EF4-FFF2-40B4-BE49-F238E27FC236}">
                <a16:creationId xmlns:a16="http://schemas.microsoft.com/office/drawing/2014/main" id="{97FC2B86-33F2-4F73-838D-6191DA50644F}"/>
              </a:ext>
            </a:extLst>
          </p:cNvPr>
          <p:cNvSpPr>
            <a:spLocks noGrp="1"/>
          </p:cNvSpPr>
          <p:nvPr>
            <p:ph idx="1"/>
          </p:nvPr>
        </p:nvSpPr>
        <p:spPr>
          <a:xfrm>
            <a:off x="4631962" y="933450"/>
            <a:ext cx="6919958" cy="5467349"/>
          </a:xfrm>
        </p:spPr>
        <p:txBody>
          <a:bodyPr anchor="t">
            <a:normAutofit/>
          </a:bodyPr>
          <a:lstStyle/>
          <a:p>
            <a:pPr marL="465138" marR="0" indent="-465138">
              <a:lnSpc>
                <a:spcPct val="107000"/>
              </a:lnSpc>
              <a:spcBef>
                <a:spcPts val="0"/>
              </a:spcBef>
              <a:spcAft>
                <a:spcPts val="0"/>
              </a:spcAft>
            </a:pPr>
            <a:r>
              <a:rPr lang="en-US" sz="2600"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Establish </a:t>
            </a:r>
            <a:r>
              <a:rPr lang="en-US" sz="2600" u="sng"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monitoring positions, </a:t>
            </a:r>
            <a:r>
              <a:rPr lang="en-US" sz="2600"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not only in the narthex and sanctuary, but at the main parking lot (for only prior to the start of the service). </a:t>
            </a:r>
          </a:p>
          <a:p>
            <a:pPr marL="465138" marR="0" indent="-465138">
              <a:lnSpc>
                <a:spcPct val="107000"/>
              </a:lnSpc>
              <a:spcBef>
                <a:spcPts val="0"/>
              </a:spcBef>
              <a:spcAft>
                <a:spcPts val="0"/>
              </a:spcAft>
            </a:pPr>
            <a:endParaRPr lang="en-US" sz="2600" u="sng"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465138" marR="0" indent="-465138">
              <a:lnSpc>
                <a:spcPct val="107000"/>
              </a:lnSpc>
              <a:spcBef>
                <a:spcPts val="0"/>
              </a:spcBef>
              <a:spcAft>
                <a:spcPts val="0"/>
              </a:spcAft>
            </a:pPr>
            <a:r>
              <a:rPr lang="en-US" sz="2600"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Ensure parishioners are lining up at the designated entrances-Location: The two outer doors of the front main entrance. </a:t>
            </a:r>
          </a:p>
          <a:p>
            <a:pPr marL="465138" marR="0" indent="-465138">
              <a:lnSpc>
                <a:spcPct val="107000"/>
              </a:lnSpc>
              <a:spcBef>
                <a:spcPts val="0"/>
              </a:spcBef>
              <a:spcAft>
                <a:spcPts val="0"/>
              </a:spcAft>
            </a:pPr>
            <a:endParaRPr lang="en-US" sz="2600"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465138" marR="0" indent="-465138">
              <a:lnSpc>
                <a:spcPct val="107000"/>
              </a:lnSpc>
              <a:spcBef>
                <a:spcPts val="0"/>
              </a:spcBef>
              <a:spcAft>
                <a:spcPts val="0"/>
              </a:spcAft>
            </a:pPr>
            <a:r>
              <a:rPr lang="en-US" sz="2600" kern="1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Mr. Parker/Mr. Roberts will advise the security on </a:t>
            </a:r>
            <a:r>
              <a:rPr lang="en-US" sz="26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the expectations of their role: They must wear masks, remain socially distant also. </a:t>
            </a:r>
            <a:endParaRPr lang="en-US" sz="2600"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923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28CB-A08C-4332-B9F9-D109EED91DF4}"/>
              </a:ext>
            </a:extLst>
          </p:cNvPr>
          <p:cNvSpPr>
            <a:spLocks noGrp="1"/>
          </p:cNvSpPr>
          <p:nvPr>
            <p:ph type="title"/>
          </p:nvPr>
        </p:nvSpPr>
        <p:spPr/>
        <p:txBody>
          <a:bodyPr>
            <a:normAutofit/>
          </a:bodyPr>
          <a:lstStyle/>
          <a:p>
            <a:r>
              <a:rPr lang="en-US" sz="3200" dirty="0"/>
              <a:t>During Service</a:t>
            </a:r>
          </a:p>
        </p:txBody>
      </p:sp>
      <p:sp>
        <p:nvSpPr>
          <p:cNvPr id="3" name="Content Placeholder 2">
            <a:extLst>
              <a:ext uri="{FF2B5EF4-FFF2-40B4-BE49-F238E27FC236}">
                <a16:creationId xmlns:a16="http://schemas.microsoft.com/office/drawing/2014/main" id="{6AC6EDAB-B984-437A-9F7D-2ECE9B16EBC8}"/>
              </a:ext>
            </a:extLst>
          </p:cNvPr>
          <p:cNvSpPr>
            <a:spLocks noGrp="1"/>
          </p:cNvSpPr>
          <p:nvPr>
            <p:ph idx="1"/>
          </p:nvPr>
        </p:nvSpPr>
        <p:spPr>
          <a:xfrm>
            <a:off x="4452080" y="734518"/>
            <a:ext cx="7285218" cy="5726241"/>
          </a:xfrm>
        </p:spPr>
        <p:txBody>
          <a:bodyPr>
            <a:noAutofit/>
          </a:bodyPr>
          <a:lstStyle/>
          <a:p>
            <a:pPr marL="0" marR="0" indent="465138">
              <a:lnSpc>
                <a:spcPct val="107000"/>
              </a:lnSpc>
              <a:spcBef>
                <a:spcPts val="0"/>
              </a:spcBef>
              <a:spcAft>
                <a:spcPts val="0"/>
              </a:spcAft>
            </a:pPr>
            <a:r>
              <a:rPr lang="en-US" sz="26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Place mobile signage and mobile touchless hand sanitizers, at the designated socially distant areas each Sunday before the service. Please ensure that the mobile stations are stored back in secure storage at the end of </a:t>
            </a:r>
            <a:r>
              <a:rPr lang="en-US" sz="2600"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each service. </a:t>
            </a:r>
          </a:p>
          <a:p>
            <a:pPr marL="0" marR="0" indent="0">
              <a:lnSpc>
                <a:spcPct val="107000"/>
              </a:lnSpc>
              <a:spcBef>
                <a:spcPts val="0"/>
              </a:spcBef>
              <a:spcAft>
                <a:spcPts val="0"/>
              </a:spcAft>
              <a:buNone/>
            </a:pPr>
            <a:endParaRPr lang="en-US" sz="2600"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IMPORTANT: </a:t>
            </a:r>
            <a:r>
              <a:rPr lang="en-US" sz="2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OFFICE PARKING LOT IS CLOSED DURING THE SERVICE. PARKING CONES OR ROPE SHOULD BE USED TO PREVENT THE USE OF THE OFFICE PARKING LOT DURING SUNDAY SERVICE. THE RECTOR AND CLERGY WILL PARK IN THE MAIN PARKING LOT ON SUNDAY.</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516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28CB-A08C-4332-B9F9-D109EED91DF4}"/>
              </a:ext>
            </a:extLst>
          </p:cNvPr>
          <p:cNvSpPr>
            <a:spLocks noGrp="1"/>
          </p:cNvSpPr>
          <p:nvPr>
            <p:ph type="title"/>
          </p:nvPr>
        </p:nvSpPr>
        <p:spPr/>
        <p:txBody>
          <a:bodyPr>
            <a:normAutofit/>
          </a:bodyPr>
          <a:lstStyle/>
          <a:p>
            <a:r>
              <a:rPr lang="en-US" sz="3200" dirty="0"/>
              <a:t>During Service</a:t>
            </a:r>
          </a:p>
        </p:txBody>
      </p:sp>
      <p:sp>
        <p:nvSpPr>
          <p:cNvPr id="3" name="Content Placeholder 2">
            <a:extLst>
              <a:ext uri="{FF2B5EF4-FFF2-40B4-BE49-F238E27FC236}">
                <a16:creationId xmlns:a16="http://schemas.microsoft.com/office/drawing/2014/main" id="{6AC6EDAB-B984-437A-9F7D-2ECE9B16EBC8}"/>
              </a:ext>
            </a:extLst>
          </p:cNvPr>
          <p:cNvSpPr>
            <a:spLocks noGrp="1"/>
          </p:cNvSpPr>
          <p:nvPr>
            <p:ph idx="1"/>
          </p:nvPr>
        </p:nvSpPr>
        <p:spPr>
          <a:xfrm>
            <a:off x="4452080" y="734518"/>
            <a:ext cx="7285218" cy="5726241"/>
          </a:xfrm>
        </p:spPr>
        <p:txBody>
          <a:bodyPr anchor="t">
            <a:noAutofit/>
          </a:bodyPr>
          <a:lstStyle/>
          <a:p>
            <a:pPr marL="0" marR="0" indent="465138">
              <a:lnSpc>
                <a:spcPct val="107000"/>
              </a:lnSpc>
              <a:spcBef>
                <a:spcPts val="0"/>
              </a:spcBef>
              <a:spcAft>
                <a:spcPts val="0"/>
              </a:spcAft>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Due to CDC protocols and the limited number of 	volunteer sanitation teams, only the sanctuary, 	hallway, restrooms are accessible by all 	parishioners.</a:t>
            </a:r>
          </a:p>
          <a:p>
            <a:pPr marL="0" marR="0" indent="465138">
              <a:lnSpc>
                <a:spcPct val="107000"/>
              </a:lnSpc>
              <a:spcBef>
                <a:spcPts val="0"/>
              </a:spcBef>
              <a:spcAft>
                <a:spcPts val="0"/>
              </a:spcAft>
            </a:pPr>
            <a:endPar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465138">
              <a:lnSpc>
                <a:spcPct val="107000"/>
              </a:lnSpc>
              <a:spcBef>
                <a:spcPts val="0"/>
              </a:spcBef>
              <a:spcAft>
                <a:spcPts val="0"/>
              </a:spcAft>
            </a:pPr>
            <a:r>
              <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The count room and usher room are designated 	as emergency outbreak areas. </a:t>
            </a:r>
          </a:p>
          <a:p>
            <a:pPr marL="0" marR="0" indent="465138">
              <a:lnSpc>
                <a:spcPct val="107000"/>
              </a:lnSpc>
              <a:spcBef>
                <a:spcPts val="0"/>
              </a:spcBef>
              <a:spcAft>
                <a:spcPts val="0"/>
              </a:spcAft>
            </a:pPr>
            <a:endPar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465138">
              <a:lnSpc>
                <a:spcPct val="107000"/>
              </a:lnSpc>
              <a:spcBef>
                <a:spcPts val="0"/>
              </a:spcBef>
              <a:spcAft>
                <a:spcPts val="0"/>
              </a:spcAft>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All other areas such as the Parish </a:t>
            </a:r>
            <a:r>
              <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H</a:t>
            </a: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all, Kitchen, 	Church office, Rector’s office are </a:t>
            </a:r>
            <a:r>
              <a:rPr lang="en-US" sz="2400" u="sng"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not accessible</a:t>
            </a:r>
            <a:r>
              <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this time. </a:t>
            </a:r>
          </a:p>
          <a:p>
            <a:pPr marL="0" marR="0" indent="465138">
              <a:lnSpc>
                <a:spcPct val="107000"/>
              </a:lnSpc>
              <a:spcBef>
                <a:spcPts val="0"/>
              </a:spcBef>
              <a:spcAft>
                <a:spcPts val="0"/>
              </a:spcAft>
            </a:pPr>
            <a:endPar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465138">
              <a:lnSpc>
                <a:spcPct val="107000"/>
              </a:lnSpc>
              <a:spcBef>
                <a:spcPts val="0"/>
              </a:spcBef>
              <a:spcAft>
                <a:spcPts val="0"/>
              </a:spcAft>
            </a:pPr>
            <a:r>
              <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The Rector’s office and the Church Office </a:t>
            </a:r>
            <a:r>
              <a:rPr lang="en-US" sz="2400" u="sng"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will not </a:t>
            </a:r>
            <a:r>
              <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400" u="sng"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be accessible </a:t>
            </a:r>
            <a:r>
              <a:rPr lang="en-US" sz="240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by parishioners on Sunday only. </a:t>
            </a:r>
            <a:endParaRPr lang="en-US" sz="24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382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3CE8-C51C-4D4C-8999-5C32457DA11D}"/>
              </a:ext>
            </a:extLst>
          </p:cNvPr>
          <p:cNvSpPr>
            <a:spLocks noGrp="1"/>
          </p:cNvSpPr>
          <p:nvPr>
            <p:ph type="title"/>
          </p:nvPr>
        </p:nvSpPr>
        <p:spPr/>
        <p:txBody>
          <a:bodyPr>
            <a:normAutofit/>
          </a:bodyPr>
          <a:lstStyle/>
          <a:p>
            <a:r>
              <a:rPr lang="en-US" sz="3200" dirty="0"/>
              <a:t>During Service</a:t>
            </a:r>
          </a:p>
        </p:txBody>
      </p:sp>
      <p:sp>
        <p:nvSpPr>
          <p:cNvPr id="3" name="Content Placeholder 2">
            <a:extLst>
              <a:ext uri="{FF2B5EF4-FFF2-40B4-BE49-F238E27FC236}">
                <a16:creationId xmlns:a16="http://schemas.microsoft.com/office/drawing/2014/main" id="{EF149297-73BF-4D07-A500-778832625234}"/>
              </a:ext>
            </a:extLst>
          </p:cNvPr>
          <p:cNvSpPr>
            <a:spLocks noGrp="1"/>
          </p:cNvSpPr>
          <p:nvPr>
            <p:ph idx="1"/>
          </p:nvPr>
        </p:nvSpPr>
        <p:spPr>
          <a:xfrm>
            <a:off x="4275617" y="577516"/>
            <a:ext cx="7755962" cy="5938735"/>
          </a:xfrm>
        </p:spPr>
        <p:txBody>
          <a:bodyPr anchor="t">
            <a:noAutofit/>
          </a:bodyPr>
          <a:lstStyle/>
          <a:p>
            <a:pPr marL="465138" indent="-465138">
              <a:lnSpc>
                <a:spcPct val="100000"/>
              </a:lnSpc>
              <a:spcBef>
                <a:spcPts val="0"/>
              </a:spcBef>
              <a:spcAft>
                <a:spcPts val="0"/>
              </a:spcAft>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Ushers guide parishioners to the offertory boxes and socially distant seating. Parishioners are asked to remain where seated to ensure social distancing requirements. </a:t>
            </a:r>
          </a:p>
          <a:p>
            <a:pPr marL="465138" indent="-465138">
              <a:lnSpc>
                <a:spcPct val="100000"/>
              </a:lnSpc>
              <a:spcBef>
                <a:spcPts val="0"/>
              </a:spcBef>
              <a:spcAft>
                <a:spcPts val="0"/>
              </a:spcAft>
            </a:pPr>
            <a:endParaRPr lang="en-US" sz="24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465138">
              <a:lnSpc>
                <a:spcPct val="100000"/>
              </a:lnSpc>
              <a:spcBef>
                <a:spcPts val="0"/>
              </a:spcBef>
              <a:spcAft>
                <a:spcPts val="0"/>
              </a:spcAft>
            </a:pPr>
            <a:r>
              <a:rPr lang="en-US" sz="2400"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rPr>
              <a:t>Ushers are fully aware of the changes in the actions 	performed during the service and have read the updated 	service bulletin to predict the needs of clergy and 	members. </a:t>
            </a:r>
          </a:p>
          <a:p>
            <a:pPr marL="0" marR="0" indent="465138">
              <a:lnSpc>
                <a:spcPct val="100000"/>
              </a:lnSpc>
              <a:spcBef>
                <a:spcPts val="0"/>
              </a:spcBef>
              <a:spcAft>
                <a:spcPts val="0"/>
              </a:spcAft>
            </a:pPr>
            <a:endParaRPr lang="en-US" sz="2400"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0" marR="0" indent="465138">
              <a:lnSpc>
                <a:spcPct val="100000"/>
              </a:lnSpc>
              <a:spcBef>
                <a:spcPts val="0"/>
              </a:spcBef>
              <a:spcAft>
                <a:spcPts val="0"/>
              </a:spcAft>
            </a:pPr>
            <a:r>
              <a:rPr lang="en-US" sz="24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Only health teams</a:t>
            </a:r>
            <a:r>
              <a:rPr lang="en-US" sz="2400"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rPr>
              <a:t>, ushers may remain in the narthex 	during service. All other members must sit in the 	sanctuary, even during the sermon. </a:t>
            </a:r>
          </a:p>
          <a:p>
            <a:pPr marL="0" marR="0" indent="465138">
              <a:lnSpc>
                <a:spcPct val="100000"/>
              </a:lnSpc>
              <a:spcBef>
                <a:spcPts val="0"/>
              </a:spcBef>
              <a:spcAft>
                <a:spcPts val="0"/>
              </a:spcAft>
            </a:pPr>
            <a:endParaRPr lang="en-US" sz="2400"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marL="0" marR="0" indent="465138">
              <a:lnSpc>
                <a:spcPct val="100000"/>
              </a:lnSpc>
              <a:spcBef>
                <a:spcPts val="0"/>
              </a:spcBef>
              <a:spcAft>
                <a:spcPts val="0"/>
              </a:spcAft>
            </a:pP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The priest has approved entry into the Sanctuary even 	during the Sermon, but everyone must remain still 	during the reading of the Gospel. </a:t>
            </a:r>
          </a:p>
        </p:txBody>
      </p:sp>
    </p:spTree>
    <p:extLst>
      <p:ext uri="{BB962C8B-B14F-4D97-AF65-F5344CB8AC3E}">
        <p14:creationId xmlns:p14="http://schemas.microsoft.com/office/powerpoint/2010/main" val="373784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3CE8-C51C-4D4C-8999-5C32457DA11D}"/>
              </a:ext>
            </a:extLst>
          </p:cNvPr>
          <p:cNvSpPr>
            <a:spLocks noGrp="1"/>
          </p:cNvSpPr>
          <p:nvPr>
            <p:ph type="title"/>
          </p:nvPr>
        </p:nvSpPr>
        <p:spPr>
          <a:xfrm>
            <a:off x="640081" y="933450"/>
            <a:ext cx="3497204" cy="1722419"/>
          </a:xfrm>
        </p:spPr>
        <p:txBody>
          <a:bodyPr anchor="ctr">
            <a:normAutofit/>
          </a:bodyPr>
          <a:lstStyle/>
          <a:p>
            <a:pPr algn="ctr"/>
            <a:r>
              <a:rPr lang="en-US" sz="3200" dirty="0"/>
              <a:t>End Of Service</a:t>
            </a:r>
          </a:p>
        </p:txBody>
      </p:sp>
      <p:sp>
        <p:nvSpPr>
          <p:cNvPr id="3" name="Content Placeholder 2">
            <a:extLst>
              <a:ext uri="{FF2B5EF4-FFF2-40B4-BE49-F238E27FC236}">
                <a16:creationId xmlns:a16="http://schemas.microsoft.com/office/drawing/2014/main" id="{EF149297-73BF-4D07-A500-778832625234}"/>
              </a:ext>
            </a:extLst>
          </p:cNvPr>
          <p:cNvSpPr>
            <a:spLocks noGrp="1"/>
          </p:cNvSpPr>
          <p:nvPr>
            <p:ph idx="1"/>
          </p:nvPr>
        </p:nvSpPr>
        <p:spPr>
          <a:xfrm>
            <a:off x="4443662" y="593558"/>
            <a:ext cx="7428547" cy="6128084"/>
          </a:xfrm>
        </p:spPr>
        <p:txBody>
          <a:bodyPr>
            <a:normAutofit/>
          </a:bodyPr>
          <a:lstStyle/>
          <a:p>
            <a:pPr marL="0" indent="509588">
              <a:lnSpc>
                <a:spcPct val="107000"/>
              </a:lnSpc>
              <a:spcBef>
                <a:spcPts val="0"/>
              </a:spcBef>
              <a:spcAft>
                <a:spcPts val="0"/>
              </a:spcAft>
            </a:pPr>
            <a:r>
              <a:rPr lang="en-US" sz="28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At the end of the service, encourage members 	to 	remain seated until the clergy exit the 	Sanctuary.</a:t>
            </a:r>
          </a:p>
          <a:p>
            <a:pPr marL="0" indent="0">
              <a:lnSpc>
                <a:spcPct val="107000"/>
              </a:lnSpc>
              <a:spcBef>
                <a:spcPts val="0"/>
              </a:spcBef>
              <a:spcAft>
                <a:spcPts val="0"/>
              </a:spcAft>
              <a:buNone/>
            </a:pPr>
            <a:endParaRPr lang="en-US" sz="2800"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indent="465138">
              <a:lnSpc>
                <a:spcPct val="107000"/>
              </a:lnSpc>
              <a:spcBef>
                <a:spcPts val="0"/>
              </a:spcBef>
              <a:spcAft>
                <a:spcPts val="0"/>
              </a:spcAft>
            </a:pPr>
            <a:r>
              <a:rPr lang="en-US" sz="28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Ensure parishioners remain seated until the 	ushers dismiss them in an organized manner-	starting dismissal from the back to front-at 	the designated 	exits. </a:t>
            </a:r>
          </a:p>
          <a:p>
            <a:pPr marL="0" indent="0">
              <a:lnSpc>
                <a:spcPct val="107000"/>
              </a:lnSpc>
              <a:spcBef>
                <a:spcPts val="0"/>
              </a:spcBef>
              <a:spcAft>
                <a:spcPts val="0"/>
              </a:spcAft>
              <a:buNone/>
            </a:pPr>
            <a:r>
              <a:rPr lang="en-US" sz="28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465138">
              <a:lnSpc>
                <a:spcPct val="107000"/>
              </a:lnSpc>
              <a:spcBef>
                <a:spcPts val="0"/>
              </a:spcBef>
              <a:spcAft>
                <a:spcPts val="0"/>
              </a:spcAft>
            </a:pPr>
            <a:r>
              <a:rPr lang="en-US" sz="28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Location: </a:t>
            </a:r>
            <a:r>
              <a:rPr lang="en-US" sz="2800" b="1"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two inner doors of the fron</a:t>
            </a:r>
            <a:r>
              <a:rPr lang="en-US" sz="2800" b="1" dirty="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t 	main entrance.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55908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C818-1CF4-204B-ABD0-A26E8C44A190}"/>
              </a:ext>
            </a:extLst>
          </p:cNvPr>
          <p:cNvSpPr>
            <a:spLocks noGrp="1"/>
          </p:cNvSpPr>
          <p:nvPr>
            <p:ph type="title"/>
          </p:nvPr>
        </p:nvSpPr>
        <p:spPr/>
        <p:txBody>
          <a:bodyPr/>
          <a:lstStyle/>
          <a:p>
            <a:pPr algn="ctr"/>
            <a:r>
              <a:rPr lang="en-US" dirty="0"/>
              <a:t>Now Let’s Practice</a:t>
            </a:r>
          </a:p>
        </p:txBody>
      </p:sp>
      <p:pic>
        <p:nvPicPr>
          <p:cNvPr id="5" name="Content Placeholder 4" descr="A picture containing person, person, holding, sign&#10;&#10;Description automatically generated">
            <a:extLst>
              <a:ext uri="{FF2B5EF4-FFF2-40B4-BE49-F238E27FC236}">
                <a16:creationId xmlns:a16="http://schemas.microsoft.com/office/drawing/2014/main" id="{2069DD98-5AC3-0842-B0F2-CF1E4775357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38200" y="2011363"/>
            <a:ext cx="10515600" cy="4160837"/>
          </a:xfrm>
        </p:spPr>
      </p:pic>
    </p:spTree>
    <p:extLst>
      <p:ext uri="{BB962C8B-B14F-4D97-AF65-F5344CB8AC3E}">
        <p14:creationId xmlns:p14="http://schemas.microsoft.com/office/powerpoint/2010/main" val="133771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A9121-B0AD-45E3-97C3-1F1289017AAA}"/>
              </a:ext>
            </a:extLst>
          </p:cNvPr>
          <p:cNvSpPr txBox="1"/>
          <p:nvPr/>
        </p:nvSpPr>
        <p:spPr>
          <a:xfrm>
            <a:off x="-119922" y="449705"/>
            <a:ext cx="12192000" cy="6908173"/>
          </a:xfrm>
          <a:prstGeom prst="rect">
            <a:avLst/>
          </a:prstGeom>
          <a:noFill/>
        </p:spPr>
        <p:txBody>
          <a:bodyPr wrap="square" rtlCol="0">
            <a:spAutoFit/>
          </a:bodyPr>
          <a:lstStyle/>
          <a:p>
            <a:pPr marL="457200" marR="0" algn="ctr">
              <a:lnSpc>
                <a:spcPct val="107000"/>
              </a:lnSpc>
              <a:spcBef>
                <a:spcPts val="0"/>
              </a:spcBef>
              <a:spcAft>
                <a:spcPts val="0"/>
              </a:spcAft>
            </a:pPr>
            <a:r>
              <a:rPr lang="en-US" sz="3200" i="1" u="sng" dirty="0">
                <a:effectLst/>
                <a:latin typeface="Calibri" panose="020F0502020204030204" pitchFamily="34" charset="0"/>
                <a:ea typeface="Calibri" panose="020F0502020204030204" pitchFamily="34" charset="0"/>
                <a:cs typeface="Times New Roman" panose="02020603050405020304" pitchFamily="18" charset="0"/>
              </a:rPr>
              <a:t>Agenda</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Welcome</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Mission and Purpose </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Five Saves Lives! </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Medical Health Re-Entry Protocols </a:t>
            </a:r>
          </a:p>
          <a:p>
            <a:pPr marL="457200" marR="0" algn="ctr">
              <a:lnSpc>
                <a:spcPct val="150000"/>
              </a:lnSpc>
              <a:spcBef>
                <a:spcPts val="0"/>
              </a:spcBef>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(Conducted by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Reverend Bell, Cynthia Anderson and Mildred Byrd)</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Informational Group Session- USHERS</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Let’s Practice!</a:t>
            </a:r>
          </a:p>
          <a:p>
            <a:pPr marL="457200" marR="0" algn="ctr">
              <a:lnSpc>
                <a:spcPct val="150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Q&amp;A</a:t>
            </a:r>
          </a:p>
          <a:p>
            <a:endParaRPr lang="en-US" dirty="0"/>
          </a:p>
        </p:txBody>
      </p:sp>
    </p:spTree>
    <p:extLst>
      <p:ext uri="{BB962C8B-B14F-4D97-AF65-F5344CB8AC3E}">
        <p14:creationId xmlns:p14="http://schemas.microsoft.com/office/powerpoint/2010/main" val="230090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806C55E-2E04-40B3-B1A1-2126C2879142}"/>
              </a:ext>
            </a:extLst>
          </p:cNvPr>
          <p:cNvSpPr>
            <a:spLocks noGrp="1"/>
          </p:cNvSpPr>
          <p:nvPr>
            <p:ph type="title"/>
          </p:nvPr>
        </p:nvSpPr>
        <p:spPr>
          <a:xfrm>
            <a:off x="609599" y="4572000"/>
            <a:ext cx="10965141" cy="895244"/>
          </a:xfrm>
        </p:spPr>
        <p:txBody>
          <a:bodyPr vert="horz" lIns="91440" tIns="45720" rIns="91440" bIns="45720" rtlCol="0" anchor="b">
            <a:normAutofit/>
          </a:bodyPr>
          <a:lstStyle/>
          <a:p>
            <a:pPr algn="ctr"/>
            <a:r>
              <a:rPr lang="en-US" sz="4000" dirty="0"/>
              <a:t>Question and Answer</a:t>
            </a:r>
          </a:p>
        </p:txBody>
      </p:sp>
      <p:pic>
        <p:nvPicPr>
          <p:cNvPr id="7" name="Content Placeholder 6" descr="A picture containing shirt, hat, bag&#10;&#10;Description automatically generated">
            <a:extLst>
              <a:ext uri="{FF2B5EF4-FFF2-40B4-BE49-F238E27FC236}">
                <a16:creationId xmlns:a16="http://schemas.microsoft.com/office/drawing/2014/main" id="{F0806CD5-13D4-4467-BF0E-31EBE781922A}"/>
              </a:ext>
            </a:extLst>
          </p:cNvPr>
          <p:cNvPicPr>
            <a:picLocks noGrp="1" noChangeAspect="1"/>
          </p:cNvPicPr>
          <p:nvPr>
            <p:ph idx="1"/>
          </p:nvPr>
        </p:nvPicPr>
        <p:blipFill>
          <a:blip r:embed="rId2"/>
          <a:stretch>
            <a:fillRect/>
          </a:stretch>
        </p:blipFill>
        <p:spPr>
          <a:xfrm>
            <a:off x="2753252" y="434087"/>
            <a:ext cx="6651625" cy="3481017"/>
          </a:xfrm>
        </p:spPr>
      </p:pic>
    </p:spTree>
    <p:extLst>
      <p:ext uri="{BB962C8B-B14F-4D97-AF65-F5344CB8AC3E}">
        <p14:creationId xmlns:p14="http://schemas.microsoft.com/office/powerpoint/2010/main" val="421219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133CE-8E0C-4D3D-92B0-3E87FFCD0032}"/>
              </a:ext>
            </a:extLst>
          </p:cNvPr>
          <p:cNvSpPr>
            <a:spLocks noGrp="1"/>
          </p:cNvSpPr>
          <p:nvPr>
            <p:ph type="title"/>
          </p:nvPr>
        </p:nvSpPr>
        <p:spPr>
          <a:xfrm>
            <a:off x="767857" y="933450"/>
            <a:ext cx="2996747" cy="4280576"/>
          </a:xfrm>
        </p:spPr>
        <p:txBody>
          <a:bodyPr>
            <a:normAutofit/>
          </a:bodyPr>
          <a:lstStyle/>
          <a:p>
            <a:r>
              <a:rPr lang="en-US" sz="3200" dirty="0"/>
              <a:t>Our mission:</a:t>
            </a:r>
            <a:br>
              <a:rPr lang="en-US" sz="3200" dirty="0"/>
            </a:br>
            <a:br>
              <a:rPr lang="en-US" sz="3200" dirty="0"/>
            </a:br>
            <a:br>
              <a:rPr lang="en-US" sz="3200" dirty="0"/>
            </a:br>
            <a:br>
              <a:rPr lang="en-US" sz="3200" dirty="0"/>
            </a:br>
            <a:endParaRPr lang="en-US" sz="3200" dirty="0"/>
          </a:p>
        </p:txBody>
      </p:sp>
      <p:sp>
        <p:nvSpPr>
          <p:cNvPr id="5" name="Content Placeholder 4">
            <a:extLst>
              <a:ext uri="{FF2B5EF4-FFF2-40B4-BE49-F238E27FC236}">
                <a16:creationId xmlns:a16="http://schemas.microsoft.com/office/drawing/2014/main" id="{F9E598FA-03AC-4E59-ACFE-C5D0FD71D15E}"/>
              </a:ext>
            </a:extLst>
          </p:cNvPr>
          <p:cNvSpPr>
            <a:spLocks noGrp="1"/>
          </p:cNvSpPr>
          <p:nvPr>
            <p:ph idx="1"/>
          </p:nvPr>
        </p:nvSpPr>
        <p:spPr/>
        <p:txBody>
          <a:bodyPr>
            <a:noAutofit/>
          </a:bodyPr>
          <a:lstStyle/>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i="1" dirty="0">
                <a:effectLst/>
                <a:latin typeface="Calibri" panose="020F0502020204030204" pitchFamily="34" charset="0"/>
                <a:ea typeface="Calibri" panose="020F0502020204030204" pitchFamily="34" charset="0"/>
                <a:cs typeface="Calibri" panose="020F0502020204030204" pitchFamily="34" charset="0"/>
              </a:rPr>
              <a:t>On Being Faithful</a:t>
            </a:r>
            <a:r>
              <a:rPr lang="en-US" sz="2400" dirty="0">
                <a:effectLst/>
                <a:latin typeface="Calibri" panose="020F0502020204030204" pitchFamily="34" charset="0"/>
                <a:ea typeface="Calibri" panose="020F0502020204030204" pitchFamily="34" charset="0"/>
                <a:cs typeface="Calibri" panose="020F0502020204030204" pitchFamily="34" charset="0"/>
              </a:rPr>
              <a:t> provides each of our congregations, schools, and special ministries</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clear guidance and direction for how we in this diocese may begin to move forward as a witness</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to the forming of new habits and practices by which to live courageously and faithfully into the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new season that is now unfolding before us.” </a:t>
            </a:r>
          </a:p>
          <a:p>
            <a:pPr marL="0" marR="0">
              <a:lnSpc>
                <a:spcPct val="107000"/>
              </a:lnSpc>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Excerpt from On Being Faithful</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Guidelines for a Shared Discernment on the Way Ahead</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in this Season of COVID-19- South Florida Diocese, Bishop Peter Eaton++</a:t>
            </a:r>
          </a:p>
        </p:txBody>
      </p:sp>
    </p:spTree>
    <p:extLst>
      <p:ext uri="{BB962C8B-B14F-4D97-AF65-F5344CB8AC3E}">
        <p14:creationId xmlns:p14="http://schemas.microsoft.com/office/powerpoint/2010/main" val="224752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E0DD-FEBF-4BA4-81CC-5C1FA6099723}"/>
              </a:ext>
            </a:extLst>
          </p:cNvPr>
          <p:cNvSpPr>
            <a:spLocks noGrp="1"/>
          </p:cNvSpPr>
          <p:nvPr>
            <p:ph type="title"/>
          </p:nvPr>
        </p:nvSpPr>
        <p:spPr>
          <a:xfrm>
            <a:off x="767857" y="933450"/>
            <a:ext cx="3031852" cy="2495550"/>
          </a:xfrm>
        </p:spPr>
        <p:txBody>
          <a:bodyPr>
            <a:noAutofit/>
          </a:bodyPr>
          <a:lstStyle/>
          <a:p>
            <a:r>
              <a:rPr lang="en-US" sz="3200" dirty="0"/>
              <a:t>Staying on track</a:t>
            </a:r>
            <a:br>
              <a:rPr lang="en-US" sz="3200" dirty="0"/>
            </a:br>
            <a:r>
              <a:rPr lang="en-US" sz="3200" dirty="0"/>
              <a:t>Our </a:t>
            </a:r>
            <a:r>
              <a:rPr lang="en-US" sz="3200" dirty="0" err="1"/>
              <a:t>coi-crpc</a:t>
            </a:r>
            <a:r>
              <a:rPr lang="en-US" sz="3200" dirty="0"/>
              <a:t> </a:t>
            </a:r>
            <a:br>
              <a:rPr lang="en-US" sz="3200" dirty="0"/>
            </a:br>
            <a:r>
              <a:rPr lang="en-US" sz="3200" dirty="0"/>
              <a:t>task &amp; purpose</a:t>
            </a:r>
          </a:p>
        </p:txBody>
      </p:sp>
      <p:sp>
        <p:nvSpPr>
          <p:cNvPr id="3" name="Content Placeholder 2">
            <a:extLst>
              <a:ext uri="{FF2B5EF4-FFF2-40B4-BE49-F238E27FC236}">
                <a16:creationId xmlns:a16="http://schemas.microsoft.com/office/drawing/2014/main" id="{97FC2B86-33F2-4F73-838D-6191DA50644F}"/>
              </a:ext>
            </a:extLst>
          </p:cNvPr>
          <p:cNvSpPr>
            <a:spLocks noGrp="1"/>
          </p:cNvSpPr>
          <p:nvPr>
            <p:ph idx="1"/>
          </p:nvPr>
        </p:nvSpPr>
        <p:spPr>
          <a:xfrm>
            <a:off x="4331368" y="593558"/>
            <a:ext cx="7587916" cy="5887453"/>
          </a:xfrm>
        </p:spPr>
        <p:txBody>
          <a:bodyPr anchor="t">
            <a:noAutofit/>
          </a:bodyPr>
          <a:lstStyle/>
          <a:p>
            <a:pPr marL="0" indent="0">
              <a:buNone/>
            </a:pPr>
            <a:r>
              <a:rPr lang="en-US" sz="2200" dirty="0">
                <a:solidFill>
                  <a:schemeClr val="accent6">
                    <a:lumMod val="50000"/>
                  </a:schemeClr>
                </a:solidFill>
                <a:latin typeface="Calibri" panose="020F0502020204030204" pitchFamily="34" charset="0"/>
                <a:cs typeface="Calibri" panose="020F0502020204030204" pitchFamily="34" charset="0"/>
              </a:rPr>
              <a:t>The Church of the Incarnation Church Re-entry Planning Committee Purpose:</a:t>
            </a: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Our Task: When the time is right (health conditions being mitigated according to health officials) and we have the plan of action, training, essential equipment and supplies -we will have a document to request that we re-enter our beloved Church of the Incarnation. This document will be reviewed by the parish council, vestry, rector, deanery and prayerfully approved by the bishop’s office. </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We seek to use a </a:t>
            </a:r>
            <a:r>
              <a:rPr lang="en-US" sz="2200" i="1" kern="1200"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Powerpoint</a:t>
            </a:r>
            <a:r>
              <a:rPr lang="en-US" sz="2200" i="1"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and a Checklist Approach </a:t>
            </a: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to Educate, Inform and Train our groups and general membership.</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Generate a Request Letter to the Bishop to re-open with attached checklists, schedules, evidence of completed training, information, procedures and protocols.</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7995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235FD5-BD78-4B77-B8A0-38065CDC8775}"/>
              </a:ext>
            </a:extLst>
          </p:cNvPr>
          <p:cNvSpPr>
            <a:spLocks noGrp="1"/>
          </p:cNvSpPr>
          <p:nvPr>
            <p:ph type="body" sz="half" idx="2"/>
          </p:nvPr>
        </p:nvSpPr>
        <p:spPr>
          <a:xfrm>
            <a:off x="614596" y="775982"/>
            <a:ext cx="3384418" cy="1067808"/>
          </a:xfrm>
        </p:spPr>
        <p:txBody>
          <a:bodyPr>
            <a:noAutofit/>
          </a:bodyPr>
          <a:lstStyle/>
          <a:p>
            <a:pPr>
              <a:lnSpc>
                <a:spcPct val="100000"/>
              </a:lnSpc>
              <a:spcBef>
                <a:spcPts val="0"/>
              </a:spcBef>
              <a:spcAft>
                <a:spcPts val="0"/>
              </a:spcAft>
            </a:pPr>
            <a:r>
              <a:rPr lang="en-US" sz="2800" dirty="0"/>
              <a:t>The FIVE–POINT Plan </a:t>
            </a:r>
          </a:p>
          <a:p>
            <a:pPr>
              <a:lnSpc>
                <a:spcPct val="100000"/>
              </a:lnSpc>
              <a:spcBef>
                <a:spcPts val="0"/>
              </a:spcBef>
              <a:spcAft>
                <a:spcPts val="0"/>
              </a:spcAft>
            </a:pPr>
            <a:r>
              <a:rPr lang="en-US" sz="2800" dirty="0"/>
              <a:t>“FIVE SAVES LIVES!”</a:t>
            </a:r>
          </a:p>
        </p:txBody>
      </p:sp>
      <p:sp>
        <p:nvSpPr>
          <p:cNvPr id="8" name="Text Placeholder 3">
            <a:extLst>
              <a:ext uri="{FF2B5EF4-FFF2-40B4-BE49-F238E27FC236}">
                <a16:creationId xmlns:a16="http://schemas.microsoft.com/office/drawing/2014/main" id="{1CF2E53F-0910-4DF9-9A2C-4015DE138984}"/>
              </a:ext>
            </a:extLst>
          </p:cNvPr>
          <p:cNvSpPr txBox="1">
            <a:spLocks/>
          </p:cNvSpPr>
          <p:nvPr/>
        </p:nvSpPr>
        <p:spPr>
          <a:xfrm>
            <a:off x="614596" y="2249642"/>
            <a:ext cx="3384418" cy="2358715"/>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a:solidFill>
                  <a:srgbClr val="FFFFFF"/>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nSpc>
                <a:spcPct val="100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Rector, Vestry and Church of the Incarnation, Church Re-entry Planning Committee will implement </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Five Saves Lives</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(Our Five Point Plan) to: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2800" dirty="0"/>
          </a:p>
        </p:txBody>
      </p:sp>
      <p:sp>
        <p:nvSpPr>
          <p:cNvPr id="6" name="TextBox 5">
            <a:extLst>
              <a:ext uri="{FF2B5EF4-FFF2-40B4-BE49-F238E27FC236}">
                <a16:creationId xmlns:a16="http://schemas.microsoft.com/office/drawing/2014/main" id="{3014B3E9-16F7-4C19-98E6-6E71546738A7}"/>
              </a:ext>
            </a:extLst>
          </p:cNvPr>
          <p:cNvSpPr txBox="1"/>
          <p:nvPr/>
        </p:nvSpPr>
        <p:spPr>
          <a:xfrm>
            <a:off x="4152276" y="551129"/>
            <a:ext cx="7854846" cy="6164060"/>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Comfort our membership and guests.                                                                                                                                         </a:t>
            </a:r>
            <a:r>
              <a:rPr lang="en-US" sz="1700" dirty="0">
                <a:effectLst/>
                <a:latin typeface="Calibri" panose="020F0502020204030204" pitchFamily="34" charset="0"/>
                <a:ea typeface="Calibri" panose="020F0502020204030204" pitchFamily="34" charset="0"/>
                <a:cs typeface="Times New Roman" panose="02020603050405020304" pitchFamily="18" charset="0"/>
              </a:rPr>
              <a:t>Our church is committed to engage in Sacred Safety practices. </a:t>
            </a:r>
          </a:p>
          <a:p>
            <a:pPr marL="342900" marR="0" lvl="0" indent="-342900">
              <a:lnSpc>
                <a:spcPct val="107000"/>
              </a:lnSpc>
              <a:spcBef>
                <a:spcPts val="0"/>
              </a:spcBef>
              <a:spcAft>
                <a:spcPts val="0"/>
              </a:spcAft>
              <a:buClr>
                <a:srgbClr val="FF0000"/>
              </a:buClr>
              <a:buFont typeface="+mj-lt"/>
              <a:buAutoNum type="arabicPeriod"/>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Inform and encourage our members to embrace the mandatory changes that will be implemented.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wear masks, conduct temperature checks, maintain social distancing, perform contact tracing, collect waivers, hand wash and use hand sanitizer.</a:t>
            </a:r>
          </a:p>
          <a:p>
            <a:pPr marL="342900" marR="0" lvl="0" indent="-342900">
              <a:lnSpc>
                <a:spcPct val="107000"/>
              </a:lnSpc>
              <a:spcBef>
                <a:spcPts val="0"/>
              </a:spcBef>
              <a:spcAft>
                <a:spcPts val="0"/>
              </a:spcAft>
              <a:buClr>
                <a:srgbClr val="FF0000"/>
              </a:buClr>
              <a:buFont typeface="+mj-lt"/>
              <a:buAutoNum type="arabicPeriod" startAt="3"/>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Request that all members agree to leave the premises as soon as the service is over.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Usher-directed</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use the designated doorways to discourage social gathering. </a:t>
            </a:r>
          </a:p>
          <a:p>
            <a:pPr marL="342900" marR="0" lvl="0" indent="-342900">
              <a:lnSpc>
                <a:spcPct val="107000"/>
              </a:lnSpc>
              <a:spcBef>
                <a:spcPts val="0"/>
              </a:spcBef>
              <a:spcAft>
                <a:spcPts val="0"/>
              </a:spcAft>
              <a:buClr>
                <a:srgbClr val="FF0000"/>
              </a:buClr>
              <a:buFont typeface="+mj-lt"/>
              <a:buAutoNum type="arabicPeriod" startAt="4"/>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Expect that our members will adhere to the signage and CDC-approved directions provided.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follow guidelines on where and how to enter the parking areas/premises/worship areas/restrooms. </a:t>
            </a:r>
          </a:p>
          <a:p>
            <a:pPr marL="342900" marR="0" lvl="0" indent="-342900">
              <a:lnSpc>
                <a:spcPct val="107000"/>
              </a:lnSpc>
              <a:spcBef>
                <a:spcPts val="0"/>
              </a:spcBef>
              <a:spcAft>
                <a:spcPts val="800"/>
              </a:spcAft>
              <a:buFont typeface="+mj-lt"/>
              <a:buAutoNum type="arabicPeriod" startAt="5"/>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Faithfully and safely keep our members informed and mobilized</a:t>
            </a:r>
            <a:r>
              <a:rPr lang="en-US" sz="1700" i="1" dirty="0">
                <a:effectLst/>
                <a:latin typeface="Calibri" panose="020F0502020204030204" pitchFamily="34" charset="0"/>
                <a:ea typeface="Calibri" panose="020F0502020204030204" pitchFamily="34" charset="0"/>
                <a:cs typeface="Times New Roman" panose="02020603050405020304" pitchFamily="18" charset="0"/>
              </a:rPr>
              <a:t>. </a:t>
            </a:r>
          </a:p>
          <a:p>
            <a:pPr marL="284163" marR="0" lvl="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continue to chart a path to grow, enhance and fund our Church’s mission: </a:t>
            </a:r>
            <a:r>
              <a:rPr lang="en-US" sz="1700" i="1" dirty="0">
                <a:effectLst/>
                <a:latin typeface="Calibri" panose="020F0502020204030204" pitchFamily="34" charset="0"/>
                <a:ea typeface="Calibri" panose="020F0502020204030204" pitchFamily="34" charset="0"/>
                <a:cs typeface="Times New Roman" panose="02020603050405020304" pitchFamily="18" charset="0"/>
              </a:rPr>
              <a:t>Evangelism</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Decisions by the Rector, Vestry and COI-CRPC will be based upon the health and safety of our parishioners as the first priority. This five-point plan will be monitored/maintained by the Church of the Incarnation–Church Re-entry Planning Committee (COI-CRPC) Vestry and Rector.</a:t>
            </a:r>
          </a:p>
        </p:txBody>
      </p:sp>
    </p:spTree>
    <p:extLst>
      <p:ext uri="{BB962C8B-B14F-4D97-AF65-F5344CB8AC3E}">
        <p14:creationId xmlns:p14="http://schemas.microsoft.com/office/powerpoint/2010/main" val="300798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AEDF7-E619-F442-B9C2-7874CA044C93}"/>
              </a:ext>
            </a:extLst>
          </p:cNvPr>
          <p:cNvSpPr>
            <a:spLocks noGrp="1"/>
          </p:cNvSpPr>
          <p:nvPr>
            <p:ph type="ctrTitle"/>
          </p:nvPr>
        </p:nvSpPr>
        <p:spPr>
          <a:xfrm>
            <a:off x="446533" y="1461939"/>
            <a:ext cx="11293913" cy="1738461"/>
          </a:xfrm>
        </p:spPr>
        <p:txBody>
          <a:bodyPr anchor="t">
            <a:normAutofit fontScale="90000"/>
          </a:bodyPr>
          <a:lstStyle/>
          <a:p>
            <a:pPr algn="ctr"/>
            <a:r>
              <a:rPr lang="en-US" sz="5400" dirty="0">
                <a:solidFill>
                  <a:schemeClr val="tx2"/>
                </a:solidFill>
              </a:rPr>
              <a:t>Church of the COVID 19 Reopening </a:t>
            </a:r>
            <a:br>
              <a:rPr lang="en-US" sz="5400" dirty="0">
                <a:solidFill>
                  <a:schemeClr val="tx2"/>
                </a:solidFill>
              </a:rPr>
            </a:br>
            <a:r>
              <a:rPr lang="en-US" sz="5400" dirty="0">
                <a:solidFill>
                  <a:schemeClr val="tx2"/>
                </a:solidFill>
              </a:rPr>
              <a:t>Health Team Training Session</a:t>
            </a:r>
          </a:p>
        </p:txBody>
      </p:sp>
      <p:sp>
        <p:nvSpPr>
          <p:cNvPr id="3" name="Subtitle 2">
            <a:extLst>
              <a:ext uri="{FF2B5EF4-FFF2-40B4-BE49-F238E27FC236}">
                <a16:creationId xmlns:a16="http://schemas.microsoft.com/office/drawing/2014/main" id="{3D58C47A-5E86-FA44-8596-AEB0DBE729C6}"/>
              </a:ext>
            </a:extLst>
          </p:cNvPr>
          <p:cNvSpPr>
            <a:spLocks noGrp="1"/>
          </p:cNvSpPr>
          <p:nvPr>
            <p:ph type="subTitle" idx="1"/>
          </p:nvPr>
        </p:nvSpPr>
        <p:spPr>
          <a:xfrm>
            <a:off x="769366" y="3535475"/>
            <a:ext cx="10648246" cy="2047967"/>
          </a:xfrm>
        </p:spPr>
        <p:txBody>
          <a:bodyPr anchor="ctr">
            <a:normAutofit/>
          </a:bodyPr>
          <a:lstStyle/>
          <a:p>
            <a:pPr algn="ctr"/>
            <a:r>
              <a:rPr lang="en-US" sz="3000" b="1" dirty="0"/>
              <a:t>Cynthia Anderson, RN,ADN</a:t>
            </a:r>
          </a:p>
          <a:p>
            <a:pPr algn="ctr"/>
            <a:r>
              <a:rPr lang="en-US" sz="3000" b="1" dirty="0"/>
              <a:t>Reverend James Bell, RN,MSN</a:t>
            </a:r>
          </a:p>
          <a:p>
            <a:pPr algn="ctr"/>
            <a:r>
              <a:rPr lang="en-US" sz="3000" b="1" dirty="0"/>
              <a:t>Mildred Byrd, RN,BSN</a:t>
            </a:r>
          </a:p>
        </p:txBody>
      </p:sp>
      <p:sp>
        <p:nvSpPr>
          <p:cNvPr id="10" name="Rectangle 9">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865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E56-6691-574E-8837-305BCA5282BC}"/>
              </a:ext>
            </a:extLst>
          </p:cNvPr>
          <p:cNvSpPr>
            <a:spLocks noGrp="1"/>
          </p:cNvSpPr>
          <p:nvPr>
            <p:ph type="title"/>
          </p:nvPr>
        </p:nvSpPr>
        <p:spPr>
          <a:xfrm>
            <a:off x="838200" y="365126"/>
            <a:ext cx="10515600" cy="763588"/>
          </a:xfrm>
        </p:spPr>
        <p:txBody>
          <a:bodyPr/>
          <a:lstStyle/>
          <a:p>
            <a:pPr algn="ctr"/>
            <a:r>
              <a:rPr lang="en-US" dirty="0"/>
              <a:t>Brief Overview of Coronavirus/COVID 19</a:t>
            </a:r>
          </a:p>
        </p:txBody>
      </p:sp>
      <p:sp>
        <p:nvSpPr>
          <p:cNvPr id="3" name="Content Placeholder 2">
            <a:extLst>
              <a:ext uri="{FF2B5EF4-FFF2-40B4-BE49-F238E27FC236}">
                <a16:creationId xmlns:a16="http://schemas.microsoft.com/office/drawing/2014/main" id="{E560D0DA-4818-1A40-A7A8-B9A99E023F24}"/>
              </a:ext>
            </a:extLst>
          </p:cNvPr>
          <p:cNvSpPr>
            <a:spLocks noGrp="1"/>
          </p:cNvSpPr>
          <p:nvPr>
            <p:ph sz="half" idx="1"/>
          </p:nvPr>
        </p:nvSpPr>
        <p:spPr>
          <a:xfrm>
            <a:off x="386863" y="1808632"/>
            <a:ext cx="11342076" cy="1340211"/>
          </a:xfrm>
        </p:spPr>
        <p:txBody>
          <a:bodyPr anchor="t">
            <a:normAutofit/>
          </a:bodyPr>
          <a:lstStyle/>
          <a:p>
            <a:pPr marL="0" indent="0" algn="ctr">
              <a:buNone/>
            </a:pPr>
            <a:r>
              <a:rPr lang="en-US" sz="2400" dirty="0"/>
              <a:t>An acute respiratory syndrome (group of symptoms occurring together) caused by the newly discovered coronavirus. It’s a virus within the corona.</a:t>
            </a:r>
          </a:p>
          <a:p>
            <a:pPr marL="0" indent="0">
              <a:buNone/>
            </a:pPr>
            <a:r>
              <a:rPr lang="en-US" dirty="0"/>
              <a:t> </a:t>
            </a:r>
          </a:p>
        </p:txBody>
      </p:sp>
      <p:sp>
        <p:nvSpPr>
          <p:cNvPr id="4" name="Content Placeholder 3">
            <a:extLst>
              <a:ext uri="{FF2B5EF4-FFF2-40B4-BE49-F238E27FC236}">
                <a16:creationId xmlns:a16="http://schemas.microsoft.com/office/drawing/2014/main" id="{CF651AD8-7DF1-0A44-B95C-7D9DE7770C1D}"/>
              </a:ext>
            </a:extLst>
          </p:cNvPr>
          <p:cNvSpPr>
            <a:spLocks noGrp="1"/>
          </p:cNvSpPr>
          <p:nvPr>
            <p:ph sz="half" idx="2"/>
          </p:nvPr>
        </p:nvSpPr>
        <p:spPr>
          <a:xfrm>
            <a:off x="3087055" y="3333509"/>
            <a:ext cx="4650176" cy="2756240"/>
          </a:xfrm>
        </p:spPr>
        <p:txBody>
          <a:bodyPr anchor="t">
            <a:normAutofit/>
          </a:bodyPr>
          <a:lstStyle/>
          <a:p>
            <a:pPr>
              <a:lnSpc>
                <a:spcPct val="100000"/>
              </a:lnSpc>
              <a:spcBef>
                <a:spcPts val="0"/>
              </a:spcBef>
              <a:spcAft>
                <a:spcPts val="0"/>
              </a:spcAft>
              <a:buClr>
                <a:srgbClr val="00B0F0"/>
              </a:buClr>
              <a:buFont typeface="Wingdings" panose="05000000000000000000" pitchFamily="2" charset="2"/>
              <a:buChar char="§"/>
            </a:pPr>
            <a:r>
              <a:rPr lang="en-US" sz="2200" dirty="0"/>
              <a:t>May appear 1-14 days after exposure </a:t>
            </a:r>
          </a:p>
          <a:p>
            <a:pPr>
              <a:lnSpc>
                <a:spcPct val="100000"/>
              </a:lnSpc>
              <a:spcBef>
                <a:spcPts val="0"/>
              </a:spcBef>
              <a:spcAft>
                <a:spcPts val="0"/>
              </a:spcAft>
              <a:buClr>
                <a:srgbClr val="00B0F0"/>
              </a:buClr>
              <a:buFont typeface="Wingdings" panose="05000000000000000000" pitchFamily="2" charset="2"/>
              <a:buChar char="§"/>
            </a:pPr>
            <a:r>
              <a:rPr lang="en-US" sz="2200" dirty="0"/>
              <a:t>Can affect persons differently</a:t>
            </a:r>
          </a:p>
          <a:p>
            <a:pPr>
              <a:lnSpc>
                <a:spcPct val="100000"/>
              </a:lnSpc>
              <a:spcBef>
                <a:spcPts val="0"/>
              </a:spcBef>
              <a:spcAft>
                <a:spcPts val="0"/>
              </a:spcAft>
              <a:buClr>
                <a:srgbClr val="00B0F0"/>
              </a:buClr>
              <a:buFont typeface="Wingdings" panose="05000000000000000000" pitchFamily="2" charset="2"/>
              <a:buChar char="§"/>
            </a:pPr>
            <a:r>
              <a:rPr lang="en-US" sz="2200" dirty="0"/>
              <a:t>May include: Fever greater than 99.0 F</a:t>
            </a:r>
          </a:p>
          <a:p>
            <a:pPr>
              <a:lnSpc>
                <a:spcPct val="100000"/>
              </a:lnSpc>
              <a:spcBef>
                <a:spcPts val="0"/>
              </a:spcBef>
              <a:spcAft>
                <a:spcPts val="0"/>
              </a:spcAft>
              <a:buClr>
                <a:srgbClr val="00B0F0"/>
              </a:buClr>
              <a:buFont typeface="Wingdings" panose="05000000000000000000" pitchFamily="2" charset="2"/>
              <a:buChar char="§"/>
            </a:pPr>
            <a:r>
              <a:rPr lang="en-US" sz="2200" dirty="0"/>
              <a:t>Chills ,body aches, headache and or persistent dry cough</a:t>
            </a:r>
          </a:p>
        </p:txBody>
      </p:sp>
      <p:sp>
        <p:nvSpPr>
          <p:cNvPr id="5" name="TextBox 4">
            <a:extLst>
              <a:ext uri="{FF2B5EF4-FFF2-40B4-BE49-F238E27FC236}">
                <a16:creationId xmlns:a16="http://schemas.microsoft.com/office/drawing/2014/main" id="{4D59574C-3B30-7C48-B429-3D9D94F974C4}"/>
              </a:ext>
            </a:extLst>
          </p:cNvPr>
          <p:cNvSpPr txBox="1"/>
          <p:nvPr/>
        </p:nvSpPr>
        <p:spPr>
          <a:xfrm>
            <a:off x="3627120" y="1274261"/>
            <a:ext cx="4937760" cy="523220"/>
          </a:xfrm>
          <a:prstGeom prst="rect">
            <a:avLst/>
          </a:prstGeom>
          <a:noFill/>
        </p:spPr>
        <p:txBody>
          <a:bodyPr wrap="square" rtlCol="0">
            <a:spAutoFit/>
          </a:bodyPr>
          <a:lstStyle/>
          <a:p>
            <a:pPr algn="ctr"/>
            <a:r>
              <a:rPr lang="en-US" sz="2800" b="1" dirty="0"/>
              <a:t>DEFINITION</a:t>
            </a:r>
          </a:p>
        </p:txBody>
      </p:sp>
      <p:sp>
        <p:nvSpPr>
          <p:cNvPr id="8" name="TextBox 7">
            <a:extLst>
              <a:ext uri="{FF2B5EF4-FFF2-40B4-BE49-F238E27FC236}">
                <a16:creationId xmlns:a16="http://schemas.microsoft.com/office/drawing/2014/main" id="{5F5DE79A-335E-3E4A-9148-5BCFFBB32424}"/>
              </a:ext>
            </a:extLst>
          </p:cNvPr>
          <p:cNvSpPr txBox="1"/>
          <p:nvPr/>
        </p:nvSpPr>
        <p:spPr>
          <a:xfrm>
            <a:off x="3589021" y="2810289"/>
            <a:ext cx="4937760" cy="523220"/>
          </a:xfrm>
          <a:prstGeom prst="rect">
            <a:avLst/>
          </a:prstGeom>
          <a:noFill/>
        </p:spPr>
        <p:txBody>
          <a:bodyPr wrap="square" rtlCol="0">
            <a:spAutoFit/>
          </a:bodyPr>
          <a:lstStyle/>
          <a:p>
            <a:pPr algn="ctr"/>
            <a:r>
              <a:rPr lang="en-US" sz="2800" b="1" dirty="0"/>
              <a:t>SYMPTOMS</a:t>
            </a:r>
          </a:p>
        </p:txBody>
      </p:sp>
      <p:pic>
        <p:nvPicPr>
          <p:cNvPr id="10" name="Picture 9" descr="A close up of a sign&#10;&#10;Description automatically generated">
            <a:extLst>
              <a:ext uri="{FF2B5EF4-FFF2-40B4-BE49-F238E27FC236}">
                <a16:creationId xmlns:a16="http://schemas.microsoft.com/office/drawing/2014/main" id="{7BEBCA07-41BB-DA48-9E68-6F05CB5B1A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3855" y="3019802"/>
            <a:ext cx="2743200" cy="3094794"/>
          </a:xfrm>
          <a:prstGeom prst="rect">
            <a:avLst/>
          </a:prstGeom>
        </p:spPr>
      </p:pic>
      <p:sp>
        <p:nvSpPr>
          <p:cNvPr id="12" name="TextBox 11">
            <a:extLst>
              <a:ext uri="{FF2B5EF4-FFF2-40B4-BE49-F238E27FC236}">
                <a16:creationId xmlns:a16="http://schemas.microsoft.com/office/drawing/2014/main" id="{58F55773-CFF4-FC45-9EB7-258E3F009AA6}"/>
              </a:ext>
            </a:extLst>
          </p:cNvPr>
          <p:cNvSpPr txBox="1"/>
          <p:nvPr/>
        </p:nvSpPr>
        <p:spPr>
          <a:xfrm>
            <a:off x="687528" y="6189834"/>
            <a:ext cx="11461282" cy="646331"/>
          </a:xfrm>
          <a:prstGeom prst="rect">
            <a:avLst/>
          </a:prstGeom>
          <a:noFill/>
        </p:spPr>
        <p:txBody>
          <a:bodyPr wrap="square" rtlCol="0">
            <a:spAutoFit/>
          </a:bodyPr>
          <a:lstStyle/>
          <a:p>
            <a:pPr algn="ctr"/>
            <a:r>
              <a:rPr lang="en-US" dirty="0">
                <a:effectLst/>
              </a:rPr>
              <a:t>Community and Faith-Based Organizations. (n.d.). Retrieved March 2020, from https://www.cdc.gov/coronavirus/2019-ncov/community/organizations/index.html</a:t>
            </a:r>
          </a:p>
        </p:txBody>
      </p:sp>
      <p:sp>
        <p:nvSpPr>
          <p:cNvPr id="11" name="TextBox 10">
            <a:extLst>
              <a:ext uri="{FF2B5EF4-FFF2-40B4-BE49-F238E27FC236}">
                <a16:creationId xmlns:a16="http://schemas.microsoft.com/office/drawing/2014/main" id="{816EA19C-B82D-40EB-9170-93F7B0FFE279}"/>
              </a:ext>
            </a:extLst>
          </p:cNvPr>
          <p:cNvSpPr txBox="1"/>
          <p:nvPr/>
        </p:nvSpPr>
        <p:spPr>
          <a:xfrm>
            <a:off x="3049466" y="5795655"/>
            <a:ext cx="6093068" cy="369332"/>
          </a:xfrm>
          <a:prstGeom prst="rect">
            <a:avLst/>
          </a:prstGeom>
          <a:noFill/>
        </p:spPr>
        <p:txBody>
          <a:bodyPr wrap="square">
            <a:spAutoFit/>
          </a:bodyPr>
          <a:lstStyle/>
          <a:p>
            <a:pPr marL="0" indent="0" algn="ctr">
              <a:buNone/>
            </a:pPr>
            <a:r>
              <a:rPr lang="en-US" b="1" dirty="0">
                <a:solidFill>
                  <a:srgbClr val="C00000"/>
                </a:solidFill>
              </a:rPr>
              <a:t>SEEK EMERGENCY MEDICAL CARE IMMEDIATELY</a:t>
            </a:r>
          </a:p>
        </p:txBody>
      </p:sp>
      <p:sp>
        <p:nvSpPr>
          <p:cNvPr id="13" name="TextBox 12">
            <a:extLst>
              <a:ext uri="{FF2B5EF4-FFF2-40B4-BE49-F238E27FC236}">
                <a16:creationId xmlns:a16="http://schemas.microsoft.com/office/drawing/2014/main" id="{1A611152-C2DE-43E0-8C63-5A6CB4106996}"/>
              </a:ext>
            </a:extLst>
          </p:cNvPr>
          <p:cNvSpPr txBox="1"/>
          <p:nvPr/>
        </p:nvSpPr>
        <p:spPr>
          <a:xfrm>
            <a:off x="7737231" y="3376886"/>
            <a:ext cx="4110914" cy="2123658"/>
          </a:xfrm>
          <a:prstGeom prst="rect">
            <a:avLst/>
          </a:prstGeom>
          <a:noFill/>
        </p:spPr>
        <p:txBody>
          <a:bodyPr wrap="square">
            <a:spAutoFit/>
          </a:bodyPr>
          <a:lstStyle/>
          <a:p>
            <a:pPr marL="342900" indent="-342900">
              <a:buClr>
                <a:srgbClr val="00B0F0"/>
              </a:buClr>
              <a:buFont typeface="Wingdings" panose="05000000000000000000" pitchFamily="2" charset="2"/>
              <a:buChar char="§"/>
            </a:pPr>
            <a:r>
              <a:rPr lang="en-US" sz="2200" dirty="0">
                <a:solidFill>
                  <a:schemeClr val="accent6">
                    <a:lumMod val="50000"/>
                  </a:schemeClr>
                </a:solidFill>
              </a:rPr>
              <a:t>Shortness breath, running nose</a:t>
            </a:r>
          </a:p>
          <a:p>
            <a:pPr marL="342900" indent="-342900">
              <a:buClr>
                <a:srgbClr val="00B0F0"/>
              </a:buClr>
              <a:buFont typeface="Wingdings" panose="05000000000000000000" pitchFamily="2" charset="2"/>
              <a:buChar char="§"/>
            </a:pPr>
            <a:r>
              <a:rPr lang="en-US" sz="2200" dirty="0">
                <a:solidFill>
                  <a:schemeClr val="accent6">
                    <a:lumMod val="50000"/>
                  </a:schemeClr>
                </a:solidFill>
              </a:rPr>
              <a:t>Sudden loss of taste or smell</a:t>
            </a:r>
          </a:p>
          <a:p>
            <a:pPr marL="342900" indent="-342900">
              <a:buClr>
                <a:srgbClr val="00B0F0"/>
              </a:buClr>
              <a:buFont typeface="Wingdings" panose="05000000000000000000" pitchFamily="2" charset="2"/>
              <a:buChar char="§"/>
            </a:pPr>
            <a:r>
              <a:rPr lang="en-US" sz="2200" dirty="0">
                <a:solidFill>
                  <a:schemeClr val="accent6">
                    <a:lumMod val="50000"/>
                  </a:schemeClr>
                </a:solidFill>
              </a:rPr>
              <a:t>Sudden confusion and inability to stay awake </a:t>
            </a:r>
          </a:p>
          <a:p>
            <a:pPr marL="342900" indent="-342900">
              <a:buClr>
                <a:srgbClr val="00B0F0"/>
              </a:buClr>
              <a:buFont typeface="Wingdings" panose="05000000000000000000" pitchFamily="2" charset="2"/>
              <a:buChar char="§"/>
            </a:pPr>
            <a:r>
              <a:rPr lang="en-US" sz="2200" dirty="0">
                <a:solidFill>
                  <a:schemeClr val="accent6">
                    <a:lumMod val="50000"/>
                  </a:schemeClr>
                </a:solidFill>
              </a:rPr>
              <a:t>Chest pain or discomfort</a:t>
            </a:r>
          </a:p>
        </p:txBody>
      </p:sp>
    </p:spTree>
    <p:extLst>
      <p:ext uri="{BB962C8B-B14F-4D97-AF65-F5344CB8AC3E}">
        <p14:creationId xmlns:p14="http://schemas.microsoft.com/office/powerpoint/2010/main" val="297691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59F9EFA4-A1D2-4EA2-B3E6-20455008204D}"/>
              </a:ext>
            </a:extLst>
          </p:cNvPr>
          <p:cNvPicPr>
            <a:picLocks noChangeAspect="1"/>
          </p:cNvPicPr>
          <p:nvPr/>
        </p:nvPicPr>
        <p:blipFill rotWithShape="1">
          <a:blip r:embed="rId2"/>
          <a:srcRect l="19463" r="21002" b="-1"/>
          <a:stretch/>
        </p:blipFill>
        <p:spPr>
          <a:xfrm>
            <a:off x="877053" y="634550"/>
            <a:ext cx="5163541" cy="5789365"/>
          </a:xfrm>
          <a:prstGeom prst="rect">
            <a:avLst/>
          </a:prstGeom>
        </p:spPr>
      </p:pic>
      <p:sp>
        <p:nvSpPr>
          <p:cNvPr id="17" name="Rectangle 16">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FF9E3355-7564-5B4F-A0C1-458893EA3048}"/>
              </a:ext>
            </a:extLst>
          </p:cNvPr>
          <p:cNvSpPr>
            <a:spLocks noGrp="1"/>
          </p:cNvSpPr>
          <p:nvPr>
            <p:ph type="title"/>
          </p:nvPr>
        </p:nvSpPr>
        <p:spPr>
          <a:xfrm>
            <a:off x="6873606" y="938022"/>
            <a:ext cx="4597758" cy="802855"/>
          </a:xfrm>
        </p:spPr>
        <p:txBody>
          <a:bodyPr>
            <a:normAutofit/>
          </a:bodyPr>
          <a:lstStyle/>
          <a:p>
            <a:pPr algn="ctr"/>
            <a:r>
              <a:rPr lang="en-US" dirty="0">
                <a:solidFill>
                  <a:srgbClr val="FFFFFF"/>
                </a:solidFill>
              </a:rPr>
              <a:t>Transmission of Virus</a:t>
            </a:r>
          </a:p>
        </p:txBody>
      </p:sp>
      <p:sp>
        <p:nvSpPr>
          <p:cNvPr id="6" name="Content Placeholder 5">
            <a:extLst>
              <a:ext uri="{FF2B5EF4-FFF2-40B4-BE49-F238E27FC236}">
                <a16:creationId xmlns:a16="http://schemas.microsoft.com/office/drawing/2014/main" id="{5448449B-BA3C-8441-BCB1-236DCE1C7636}"/>
              </a:ext>
            </a:extLst>
          </p:cNvPr>
          <p:cNvSpPr>
            <a:spLocks noGrp="1"/>
          </p:cNvSpPr>
          <p:nvPr>
            <p:ph idx="1"/>
          </p:nvPr>
        </p:nvSpPr>
        <p:spPr>
          <a:xfrm>
            <a:off x="6873606" y="2340864"/>
            <a:ext cx="4597758" cy="3793237"/>
          </a:xfrm>
        </p:spPr>
        <p:txBody>
          <a:bodyPr>
            <a:normAutofit/>
          </a:bodyPr>
          <a:lstStyle/>
          <a:p>
            <a:r>
              <a:rPr lang="en-US" sz="2400" dirty="0">
                <a:solidFill>
                  <a:srgbClr val="FFFFFF"/>
                </a:solidFill>
              </a:rPr>
              <a:t>Person to person with minimal or no symptoms.</a:t>
            </a:r>
          </a:p>
          <a:p>
            <a:r>
              <a:rPr lang="en-US" sz="2400" dirty="0">
                <a:solidFill>
                  <a:srgbClr val="FFFFFF"/>
                </a:solidFill>
              </a:rPr>
              <a:t>Droplet contact: Coughing or sneezing</a:t>
            </a:r>
          </a:p>
          <a:p>
            <a:r>
              <a:rPr lang="en-US" sz="2400" dirty="0">
                <a:solidFill>
                  <a:srgbClr val="FFFFFF"/>
                </a:solidFill>
              </a:rPr>
              <a:t>Entry points:  Eyes, nose and mouth</a:t>
            </a:r>
          </a:p>
          <a:p>
            <a:pPr marL="0" indent="0">
              <a:buNone/>
            </a:pPr>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p:txBody>
      </p:sp>
      <p:sp>
        <p:nvSpPr>
          <p:cNvPr id="9" name="TextBox 8">
            <a:extLst>
              <a:ext uri="{FF2B5EF4-FFF2-40B4-BE49-F238E27FC236}">
                <a16:creationId xmlns:a16="http://schemas.microsoft.com/office/drawing/2014/main" id="{CECB932C-DADC-423F-8767-994BBEFB44EA}"/>
              </a:ext>
            </a:extLst>
          </p:cNvPr>
          <p:cNvSpPr txBox="1"/>
          <p:nvPr/>
        </p:nvSpPr>
        <p:spPr>
          <a:xfrm>
            <a:off x="313690" y="6308083"/>
            <a:ext cx="11559114" cy="646331"/>
          </a:xfrm>
          <a:prstGeom prst="rect">
            <a:avLst/>
          </a:prstGeom>
          <a:noFill/>
        </p:spPr>
        <p:txBody>
          <a:bodyPr wrap="square">
            <a:spAutoFit/>
          </a:bodyPr>
          <a:lstStyle/>
          <a:p>
            <a:pPr algn="ctr"/>
            <a:r>
              <a:rPr lang="en-US" dirty="0">
                <a:solidFill>
                  <a:schemeClr val="bg1"/>
                </a:solidFill>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13347737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2515</Words>
  <Application>Microsoft Macintosh PowerPoint</Application>
  <PresentationFormat>Widescreen</PresentationFormat>
  <Paragraphs>207</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Franklin Gothic Book</vt:lpstr>
      <vt:lpstr>Franklin Gothic Demi</vt:lpstr>
      <vt:lpstr>Times New Roman</vt:lpstr>
      <vt:lpstr>Wingdings</vt:lpstr>
      <vt:lpstr>Wingdings 2</vt:lpstr>
      <vt:lpstr>DividendVTI</vt:lpstr>
      <vt:lpstr>Church of the Incarnation CHURCH INFORMATIONAL SESSIONs Health Teams/Greeters-1:00 P.M. Ushers-2:00 P.M. AUGUST 11, 2020</vt:lpstr>
      <vt:lpstr>PowerPoint Presentation</vt:lpstr>
      <vt:lpstr>PowerPoint Presentation</vt:lpstr>
      <vt:lpstr>Our mission:    </vt:lpstr>
      <vt:lpstr>Staying on track Our coi-crpc  task &amp; purpose</vt:lpstr>
      <vt:lpstr>PowerPoint Presentation</vt:lpstr>
      <vt:lpstr>Church of the COVID 19 Reopening  Health Team Training Session</vt:lpstr>
      <vt:lpstr>Brief Overview of Coronavirus/COVID 19</vt:lpstr>
      <vt:lpstr>Transmission of Virus</vt:lpstr>
      <vt:lpstr>Protecting Yourself &amp; Others</vt:lpstr>
      <vt:lpstr>FACE COVERINGS and SOCIAL DISTANCING</vt:lpstr>
      <vt:lpstr>HANDWASHING:  CLERGY, STAFF and MEMBERS</vt:lpstr>
      <vt:lpstr>Proper Handwashing Technique ( To assess click link below)</vt:lpstr>
      <vt:lpstr>Proper Placing and Removal of Mask ( To assess click link below)</vt:lpstr>
      <vt:lpstr>Health Monitoring and Screening</vt:lpstr>
      <vt:lpstr>Testing sites</vt:lpstr>
      <vt:lpstr>CLEANING and DISINFECTING</vt:lpstr>
      <vt:lpstr>Responsibility Steps for Greeters and Health Team Volunteers</vt:lpstr>
      <vt:lpstr>Responsibility Steps for Greeters and Health Team Volunteers</vt:lpstr>
      <vt:lpstr>REcap</vt:lpstr>
      <vt:lpstr>Responsibility Steps for Greeters and Health Team Volunteers</vt:lpstr>
      <vt:lpstr>Emergency Plan: (Mitigation) For COVID 19</vt:lpstr>
      <vt:lpstr>The Ushers Main Responsibility</vt:lpstr>
      <vt:lpstr>BeFore ParishionersEnter the Church</vt:lpstr>
      <vt:lpstr>During Service</vt:lpstr>
      <vt:lpstr>During Service</vt:lpstr>
      <vt:lpstr>During Service</vt:lpstr>
      <vt:lpstr>End Of Service</vt:lpstr>
      <vt:lpstr>Now Let’s Practice</vt:lpstr>
      <vt:lpstr>Question and Answer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2020-07-20T01:21:17Z</dcterms:created>
  <dcterms:modified xsi:type="dcterms:W3CDTF">2020-08-31T17:41:16Z</dcterms:modified>
</cp:coreProperties>
</file>