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29"/>
  </p:notesMasterIdLst>
  <p:sldIdLst>
    <p:sldId id="273" r:id="rId5"/>
    <p:sldId id="316" r:id="rId6"/>
    <p:sldId id="319" r:id="rId7"/>
    <p:sldId id="320" r:id="rId8"/>
    <p:sldId id="342" r:id="rId9"/>
    <p:sldId id="321" r:id="rId10"/>
    <p:sldId id="322" r:id="rId11"/>
    <p:sldId id="323" r:id="rId12"/>
    <p:sldId id="324" r:id="rId13"/>
    <p:sldId id="325" r:id="rId14"/>
    <p:sldId id="326" r:id="rId15"/>
    <p:sldId id="327" r:id="rId16"/>
    <p:sldId id="347" r:id="rId17"/>
    <p:sldId id="348" r:id="rId18"/>
    <p:sldId id="330" r:id="rId19"/>
    <p:sldId id="332" r:id="rId20"/>
    <p:sldId id="331" r:id="rId21"/>
    <p:sldId id="335" r:id="rId22"/>
    <p:sldId id="358" r:id="rId23"/>
    <p:sldId id="359" r:id="rId24"/>
    <p:sldId id="361" r:id="rId25"/>
    <p:sldId id="360" r:id="rId26"/>
    <p:sldId id="339" r:id="rId27"/>
    <p:sldId id="30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8893FFC-2A31-4D28-A080-6DD56795EA06}">
          <p14:sldIdLst>
            <p14:sldId id="273"/>
            <p14:sldId id="316"/>
            <p14:sldId id="319"/>
            <p14:sldId id="320"/>
            <p14:sldId id="342"/>
            <p14:sldId id="321"/>
            <p14:sldId id="322"/>
            <p14:sldId id="323"/>
            <p14:sldId id="324"/>
            <p14:sldId id="325"/>
            <p14:sldId id="326"/>
            <p14:sldId id="327"/>
            <p14:sldId id="347"/>
            <p14:sldId id="348"/>
            <p14:sldId id="330"/>
            <p14:sldId id="332"/>
            <p14:sldId id="331"/>
            <p14:sldId id="335"/>
            <p14:sldId id="358"/>
            <p14:sldId id="359"/>
            <p14:sldId id="361"/>
            <p14:sldId id="360"/>
          </p14:sldIdLst>
        </p14:section>
        <p14:section name="Untitled Section" id="{B06602C0-5672-4D4B-B7E9-BAEA0274E3C2}">
          <p14:sldIdLst>
            <p14:sldId id="339"/>
            <p14:sldId id="30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1" autoAdjust="0"/>
    <p:restoredTop sz="93922" autoAdjust="0"/>
  </p:normalViewPr>
  <p:slideViewPr>
    <p:cSldViewPr snapToGrid="0">
      <p:cViewPr varScale="1">
        <p:scale>
          <a:sx n="131" d="100"/>
          <a:sy n="131" d="100"/>
        </p:scale>
        <p:origin x="288" y="1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8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ata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rawing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015749-D065-4440-8BD1-C6E695BF0227}"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6C3EE49A-D856-4D30-8D1B-6C172D7789EC}">
      <dgm:prSet custT="1"/>
      <dgm:spPr/>
      <dgm:t>
        <a:bodyPr/>
        <a:lstStyle/>
        <a:p>
          <a:pPr>
            <a:lnSpc>
              <a:spcPct val="100000"/>
            </a:lnSpc>
          </a:pPr>
          <a:r>
            <a:rPr lang="en-US" sz="2100" dirty="0"/>
            <a:t>There is no proven treatment for coronavirus</a:t>
          </a:r>
        </a:p>
      </dgm:t>
    </dgm:pt>
    <dgm:pt modelId="{480E925E-7E5C-469F-846E-7C1BA1D9565F}" type="parTrans" cxnId="{316429E1-E7EB-42EA-94BF-4E097AA3EFE5}">
      <dgm:prSet/>
      <dgm:spPr/>
      <dgm:t>
        <a:bodyPr/>
        <a:lstStyle/>
        <a:p>
          <a:endParaRPr lang="en-US" sz="2100"/>
        </a:p>
      </dgm:t>
    </dgm:pt>
    <dgm:pt modelId="{B4EEBB09-BE77-4C82-A742-6105B352BDF8}" type="sibTrans" cxnId="{316429E1-E7EB-42EA-94BF-4E097AA3EFE5}">
      <dgm:prSet/>
      <dgm:spPr/>
      <dgm:t>
        <a:bodyPr/>
        <a:lstStyle/>
        <a:p>
          <a:endParaRPr lang="en-US" sz="2100"/>
        </a:p>
      </dgm:t>
    </dgm:pt>
    <dgm:pt modelId="{5BC3D357-2072-4D88-BD69-49941117D965}">
      <dgm:prSet custT="1"/>
      <dgm:spPr/>
      <dgm:t>
        <a:bodyPr/>
        <a:lstStyle/>
        <a:p>
          <a:pPr>
            <a:lnSpc>
              <a:spcPct val="100000"/>
            </a:lnSpc>
          </a:pPr>
          <a:r>
            <a:rPr lang="en-US" sz="2100" dirty="0"/>
            <a:t>Stay at home, notify your personal care physician</a:t>
          </a:r>
        </a:p>
      </dgm:t>
    </dgm:pt>
    <dgm:pt modelId="{28712433-C424-44C0-BC0E-DAA26E5B5FCA}" type="parTrans" cxnId="{B48442EE-F9A8-4F16-9FBE-9A39B7D11C41}">
      <dgm:prSet/>
      <dgm:spPr/>
      <dgm:t>
        <a:bodyPr/>
        <a:lstStyle/>
        <a:p>
          <a:endParaRPr lang="en-US" sz="2100"/>
        </a:p>
      </dgm:t>
    </dgm:pt>
    <dgm:pt modelId="{6507FBA5-98D6-49A0-B788-D192707D20B0}" type="sibTrans" cxnId="{B48442EE-F9A8-4F16-9FBE-9A39B7D11C41}">
      <dgm:prSet/>
      <dgm:spPr/>
      <dgm:t>
        <a:bodyPr/>
        <a:lstStyle/>
        <a:p>
          <a:endParaRPr lang="en-US" sz="2100"/>
        </a:p>
      </dgm:t>
    </dgm:pt>
    <dgm:pt modelId="{43EB38BB-6725-46C2-A80A-3C4867049BD3}">
      <dgm:prSet custT="1"/>
      <dgm:spPr/>
      <dgm:t>
        <a:bodyPr/>
        <a:lstStyle/>
        <a:p>
          <a:pPr>
            <a:lnSpc>
              <a:spcPct val="100000"/>
            </a:lnSpc>
          </a:pPr>
          <a:r>
            <a:rPr lang="en-US" sz="2100"/>
            <a:t>Self quarantine for 14 days</a:t>
          </a:r>
        </a:p>
      </dgm:t>
    </dgm:pt>
    <dgm:pt modelId="{797DA4FC-190F-47A5-8BAA-0B4284B9074C}" type="parTrans" cxnId="{A2A383D3-7E85-4299-A7E0-0D9D8B9986DA}">
      <dgm:prSet/>
      <dgm:spPr/>
      <dgm:t>
        <a:bodyPr/>
        <a:lstStyle/>
        <a:p>
          <a:endParaRPr lang="en-US" sz="2100"/>
        </a:p>
      </dgm:t>
    </dgm:pt>
    <dgm:pt modelId="{E61A2250-1F41-4E93-9DC5-A10F988E3E7D}" type="sibTrans" cxnId="{A2A383D3-7E85-4299-A7E0-0D9D8B9986DA}">
      <dgm:prSet/>
      <dgm:spPr/>
      <dgm:t>
        <a:bodyPr/>
        <a:lstStyle/>
        <a:p>
          <a:endParaRPr lang="en-US" sz="2100"/>
        </a:p>
      </dgm:t>
    </dgm:pt>
    <dgm:pt modelId="{50EE4244-D21F-4325-8BC4-E286FBE6AB8E}">
      <dgm:prSet custT="1"/>
      <dgm:spPr/>
      <dgm:t>
        <a:bodyPr/>
        <a:lstStyle/>
        <a:p>
          <a:pPr>
            <a:lnSpc>
              <a:spcPct val="100000"/>
            </a:lnSpc>
          </a:pPr>
          <a:r>
            <a:rPr lang="en-US" sz="2100"/>
            <a:t>Drink plenty fluids </a:t>
          </a:r>
        </a:p>
      </dgm:t>
    </dgm:pt>
    <dgm:pt modelId="{3F7DC439-9C2F-4AD5-94E1-7129C49A6626}" type="parTrans" cxnId="{04EE2420-4727-4F71-B072-D0BBCF16B1F2}">
      <dgm:prSet/>
      <dgm:spPr/>
      <dgm:t>
        <a:bodyPr/>
        <a:lstStyle/>
        <a:p>
          <a:endParaRPr lang="en-US" sz="2100"/>
        </a:p>
      </dgm:t>
    </dgm:pt>
    <dgm:pt modelId="{C0A5F6DB-4049-46CB-A18A-0FB85D9060AB}" type="sibTrans" cxnId="{04EE2420-4727-4F71-B072-D0BBCF16B1F2}">
      <dgm:prSet/>
      <dgm:spPr/>
      <dgm:t>
        <a:bodyPr/>
        <a:lstStyle/>
        <a:p>
          <a:endParaRPr lang="en-US" sz="2100"/>
        </a:p>
      </dgm:t>
    </dgm:pt>
    <dgm:pt modelId="{C4E33C6C-B37B-4CED-B1A8-E8F5067416CA}">
      <dgm:prSet custT="1"/>
      <dgm:spPr/>
      <dgm:t>
        <a:bodyPr/>
        <a:lstStyle/>
        <a:p>
          <a:pPr>
            <a:lnSpc>
              <a:spcPct val="100000"/>
            </a:lnSpc>
          </a:pPr>
          <a:r>
            <a:rPr lang="en-US" sz="2100" dirty="0"/>
            <a:t>Monitor symptoms</a:t>
          </a:r>
        </a:p>
      </dgm:t>
    </dgm:pt>
    <dgm:pt modelId="{87DD87A6-54B6-4635-80A7-20ADA4D3E842}" type="parTrans" cxnId="{D3AF45B1-E82F-4240-BA18-BB778EB8F52C}">
      <dgm:prSet/>
      <dgm:spPr/>
      <dgm:t>
        <a:bodyPr/>
        <a:lstStyle/>
        <a:p>
          <a:endParaRPr lang="en-US" sz="2100"/>
        </a:p>
      </dgm:t>
    </dgm:pt>
    <dgm:pt modelId="{FE66783E-0573-41A9-A207-5ACD48B6CBB5}" type="sibTrans" cxnId="{D3AF45B1-E82F-4240-BA18-BB778EB8F52C}">
      <dgm:prSet/>
      <dgm:spPr/>
      <dgm:t>
        <a:bodyPr/>
        <a:lstStyle/>
        <a:p>
          <a:endParaRPr lang="en-US" sz="2100"/>
        </a:p>
      </dgm:t>
    </dgm:pt>
    <dgm:pt modelId="{1B1941CA-1949-470A-82AC-69CB57E26323}">
      <dgm:prSet custT="1"/>
      <dgm:spPr/>
      <dgm:t>
        <a:bodyPr/>
        <a:lstStyle/>
        <a:p>
          <a:pPr>
            <a:lnSpc>
              <a:spcPct val="100000"/>
            </a:lnSpc>
          </a:pPr>
          <a:r>
            <a:rPr lang="en-US" sz="2100" dirty="0"/>
            <a:t>Wear masks around others in the home including pets</a:t>
          </a:r>
        </a:p>
      </dgm:t>
    </dgm:pt>
    <dgm:pt modelId="{60365509-DC7D-42BE-9DCA-6EA34250CA7E}" type="parTrans" cxnId="{C482302B-5260-486A-9FB4-7D5E89A9BC93}">
      <dgm:prSet/>
      <dgm:spPr/>
      <dgm:t>
        <a:bodyPr/>
        <a:lstStyle/>
        <a:p>
          <a:endParaRPr lang="en-US" sz="2100"/>
        </a:p>
      </dgm:t>
    </dgm:pt>
    <dgm:pt modelId="{E42DD56F-9D7F-4E0C-AE13-59EDCE891CA1}" type="sibTrans" cxnId="{C482302B-5260-486A-9FB4-7D5E89A9BC93}">
      <dgm:prSet/>
      <dgm:spPr/>
      <dgm:t>
        <a:bodyPr/>
        <a:lstStyle/>
        <a:p>
          <a:endParaRPr lang="en-US" sz="2100"/>
        </a:p>
      </dgm:t>
    </dgm:pt>
    <dgm:pt modelId="{1E993E87-E5BF-C240-8D10-A26DA6EB7FC0}">
      <dgm:prSet custT="1"/>
      <dgm:spPr/>
      <dgm:t>
        <a:bodyPr/>
        <a:lstStyle/>
        <a:p>
          <a:pPr>
            <a:lnSpc>
              <a:spcPct val="100000"/>
            </a:lnSpc>
          </a:pPr>
          <a:r>
            <a:rPr lang="en-US" sz="2100" dirty="0">
              <a:solidFill>
                <a:srgbClr val="C00000"/>
              </a:solidFill>
            </a:rPr>
            <a:t>HAND WASHING, MASKS, SOCIAL DISTANCING IS THE KEY!!</a:t>
          </a:r>
        </a:p>
      </dgm:t>
    </dgm:pt>
    <dgm:pt modelId="{1CF3C9D9-D1D7-794E-A608-3A20152BB2FF}" type="parTrans" cxnId="{501E9C29-5C93-FC44-8445-2EDB73E8D4ED}">
      <dgm:prSet/>
      <dgm:spPr/>
      <dgm:t>
        <a:bodyPr/>
        <a:lstStyle/>
        <a:p>
          <a:endParaRPr lang="en-US" sz="2100"/>
        </a:p>
      </dgm:t>
    </dgm:pt>
    <dgm:pt modelId="{9192C936-6340-BE4B-9755-C21D064029A7}" type="sibTrans" cxnId="{501E9C29-5C93-FC44-8445-2EDB73E8D4ED}">
      <dgm:prSet/>
      <dgm:spPr/>
      <dgm:t>
        <a:bodyPr/>
        <a:lstStyle/>
        <a:p>
          <a:endParaRPr lang="en-US" sz="2100"/>
        </a:p>
      </dgm:t>
    </dgm:pt>
    <dgm:pt modelId="{E0BC8CBF-8033-45DB-9C5F-90FB9236BB60}" type="pres">
      <dgm:prSet presAssocID="{61015749-D065-4440-8BD1-C6E695BF0227}" presName="root" presStyleCnt="0">
        <dgm:presLayoutVars>
          <dgm:dir/>
          <dgm:resizeHandles val="exact"/>
        </dgm:presLayoutVars>
      </dgm:prSet>
      <dgm:spPr/>
    </dgm:pt>
    <dgm:pt modelId="{7D7449F6-E348-4838-8138-8D33325B4C4A}" type="pres">
      <dgm:prSet presAssocID="{6C3EE49A-D856-4D30-8D1B-6C172D7789EC}" presName="compNode" presStyleCnt="0"/>
      <dgm:spPr/>
    </dgm:pt>
    <dgm:pt modelId="{74DE5EE7-7DFE-4344-9D71-0687AF293845}" type="pres">
      <dgm:prSet presAssocID="{6C3EE49A-D856-4D30-8D1B-6C172D7789EC}" presName="bgRect" presStyleLbl="bgShp" presStyleIdx="0" presStyleCnt="7"/>
      <dgm:spPr/>
    </dgm:pt>
    <dgm:pt modelId="{378C1505-ED50-4C3D-B9C1-1101FFEC04D9}" type="pres">
      <dgm:prSet presAssocID="{6C3EE49A-D856-4D30-8D1B-6C172D7789EC}"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Needle"/>
        </a:ext>
      </dgm:extLst>
    </dgm:pt>
    <dgm:pt modelId="{25061D81-63F4-4C73-9C23-198CD1844694}" type="pres">
      <dgm:prSet presAssocID="{6C3EE49A-D856-4D30-8D1B-6C172D7789EC}" presName="spaceRect" presStyleCnt="0"/>
      <dgm:spPr/>
    </dgm:pt>
    <dgm:pt modelId="{4CBF2CC2-DB64-4CF8-AE8F-CC25CF71B590}" type="pres">
      <dgm:prSet presAssocID="{6C3EE49A-D856-4D30-8D1B-6C172D7789EC}" presName="parTx" presStyleLbl="revTx" presStyleIdx="0" presStyleCnt="7">
        <dgm:presLayoutVars>
          <dgm:chMax val="0"/>
          <dgm:chPref val="0"/>
        </dgm:presLayoutVars>
      </dgm:prSet>
      <dgm:spPr/>
    </dgm:pt>
    <dgm:pt modelId="{A6A69EC0-B616-4CD8-90D5-07AC805A345F}" type="pres">
      <dgm:prSet presAssocID="{B4EEBB09-BE77-4C82-A742-6105B352BDF8}" presName="sibTrans" presStyleCnt="0"/>
      <dgm:spPr/>
    </dgm:pt>
    <dgm:pt modelId="{00B90DE1-36F0-413C-A3D5-8B6CB0639D7A}" type="pres">
      <dgm:prSet presAssocID="{5BC3D357-2072-4D88-BD69-49941117D965}" presName="compNode" presStyleCnt="0"/>
      <dgm:spPr/>
    </dgm:pt>
    <dgm:pt modelId="{526F602B-F417-4FB9-BB02-B37282C22933}" type="pres">
      <dgm:prSet presAssocID="{5BC3D357-2072-4D88-BD69-49941117D965}" presName="bgRect" presStyleLbl="bgShp" presStyleIdx="1" presStyleCnt="7"/>
      <dgm:spPr/>
    </dgm:pt>
    <dgm:pt modelId="{5E9BC0BB-0472-42B1-A536-18555BDA74FD}" type="pres">
      <dgm:prSet presAssocID="{5BC3D357-2072-4D88-BD69-49941117D965}"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ouse"/>
        </a:ext>
      </dgm:extLst>
    </dgm:pt>
    <dgm:pt modelId="{5C49698C-028A-4E23-8E2A-B451B6FD27E8}" type="pres">
      <dgm:prSet presAssocID="{5BC3D357-2072-4D88-BD69-49941117D965}" presName="spaceRect" presStyleCnt="0"/>
      <dgm:spPr/>
    </dgm:pt>
    <dgm:pt modelId="{20B94EE2-2597-4C05-9A90-2E3F1AEBE4E0}" type="pres">
      <dgm:prSet presAssocID="{5BC3D357-2072-4D88-BD69-49941117D965}" presName="parTx" presStyleLbl="revTx" presStyleIdx="1" presStyleCnt="7">
        <dgm:presLayoutVars>
          <dgm:chMax val="0"/>
          <dgm:chPref val="0"/>
        </dgm:presLayoutVars>
      </dgm:prSet>
      <dgm:spPr/>
    </dgm:pt>
    <dgm:pt modelId="{FB451832-889F-4272-835F-729D565BFF58}" type="pres">
      <dgm:prSet presAssocID="{6507FBA5-98D6-49A0-B788-D192707D20B0}" presName="sibTrans" presStyleCnt="0"/>
      <dgm:spPr/>
    </dgm:pt>
    <dgm:pt modelId="{916E8456-027D-479B-882F-392E58805239}" type="pres">
      <dgm:prSet presAssocID="{43EB38BB-6725-46C2-A80A-3C4867049BD3}" presName="compNode" presStyleCnt="0"/>
      <dgm:spPr/>
    </dgm:pt>
    <dgm:pt modelId="{2D44F2BB-748D-4DAC-83FA-30E776C2638D}" type="pres">
      <dgm:prSet presAssocID="{43EB38BB-6725-46C2-A80A-3C4867049BD3}" presName="bgRect" presStyleLbl="bgShp" presStyleIdx="2" presStyleCnt="7"/>
      <dgm:spPr/>
    </dgm:pt>
    <dgm:pt modelId="{CC5EDAEC-396D-432E-A0B9-7285D91B7DED}" type="pres">
      <dgm:prSet presAssocID="{43EB38BB-6725-46C2-A80A-3C4867049BD3}"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CEEC397E-CFE8-478F-A9E9-9FA0A7FB31C9}" type="pres">
      <dgm:prSet presAssocID="{43EB38BB-6725-46C2-A80A-3C4867049BD3}" presName="spaceRect" presStyleCnt="0"/>
      <dgm:spPr/>
    </dgm:pt>
    <dgm:pt modelId="{F3AEC0FD-788D-474B-A906-BC85E591A895}" type="pres">
      <dgm:prSet presAssocID="{43EB38BB-6725-46C2-A80A-3C4867049BD3}" presName="parTx" presStyleLbl="revTx" presStyleIdx="2" presStyleCnt="7">
        <dgm:presLayoutVars>
          <dgm:chMax val="0"/>
          <dgm:chPref val="0"/>
        </dgm:presLayoutVars>
      </dgm:prSet>
      <dgm:spPr/>
    </dgm:pt>
    <dgm:pt modelId="{29272D03-34D2-4D3E-ABE3-86984D04E03E}" type="pres">
      <dgm:prSet presAssocID="{E61A2250-1F41-4E93-9DC5-A10F988E3E7D}" presName="sibTrans" presStyleCnt="0"/>
      <dgm:spPr/>
    </dgm:pt>
    <dgm:pt modelId="{BB7FC5C3-74AC-4653-B196-FFCD09673725}" type="pres">
      <dgm:prSet presAssocID="{50EE4244-D21F-4325-8BC4-E286FBE6AB8E}" presName="compNode" presStyleCnt="0"/>
      <dgm:spPr/>
    </dgm:pt>
    <dgm:pt modelId="{165ECECC-05C2-433D-9EF6-FE07DAFF3A86}" type="pres">
      <dgm:prSet presAssocID="{50EE4244-D21F-4325-8BC4-E286FBE6AB8E}" presName="bgRect" presStyleLbl="bgShp" presStyleIdx="3" presStyleCnt="7"/>
      <dgm:spPr/>
    </dgm:pt>
    <dgm:pt modelId="{CD87BF23-29E5-4D15-8D1D-8567702AD554}" type="pres">
      <dgm:prSet presAssocID="{50EE4244-D21F-4325-8BC4-E286FBE6AB8E}"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ottle"/>
        </a:ext>
      </dgm:extLst>
    </dgm:pt>
    <dgm:pt modelId="{385654A7-8DB7-442E-AD0D-138A577C5016}" type="pres">
      <dgm:prSet presAssocID="{50EE4244-D21F-4325-8BC4-E286FBE6AB8E}" presName="spaceRect" presStyleCnt="0"/>
      <dgm:spPr/>
    </dgm:pt>
    <dgm:pt modelId="{6BA7D7D9-67B4-4A87-AD15-A2F16A10ACC6}" type="pres">
      <dgm:prSet presAssocID="{50EE4244-D21F-4325-8BC4-E286FBE6AB8E}" presName="parTx" presStyleLbl="revTx" presStyleIdx="3" presStyleCnt="7">
        <dgm:presLayoutVars>
          <dgm:chMax val="0"/>
          <dgm:chPref val="0"/>
        </dgm:presLayoutVars>
      </dgm:prSet>
      <dgm:spPr/>
    </dgm:pt>
    <dgm:pt modelId="{EC21F165-3AA2-45E5-991E-8DA0344A5E84}" type="pres">
      <dgm:prSet presAssocID="{C0A5F6DB-4049-46CB-A18A-0FB85D9060AB}" presName="sibTrans" presStyleCnt="0"/>
      <dgm:spPr/>
    </dgm:pt>
    <dgm:pt modelId="{3425E06D-6143-4783-AB3A-625DE49E9687}" type="pres">
      <dgm:prSet presAssocID="{C4E33C6C-B37B-4CED-B1A8-E8F5067416CA}" presName="compNode" presStyleCnt="0"/>
      <dgm:spPr/>
    </dgm:pt>
    <dgm:pt modelId="{DC181E5D-9C2A-485D-AF35-2B4F7772FC54}" type="pres">
      <dgm:prSet presAssocID="{C4E33C6C-B37B-4CED-B1A8-E8F5067416CA}" presName="bgRect" presStyleLbl="bgShp" presStyleIdx="4" presStyleCnt="7"/>
      <dgm:spPr/>
    </dgm:pt>
    <dgm:pt modelId="{26884F8F-E870-4B4A-B972-059F0A4287DA}" type="pres">
      <dgm:prSet presAssocID="{C4E33C6C-B37B-4CED-B1A8-E8F5067416CA}"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tethoscope"/>
        </a:ext>
      </dgm:extLst>
    </dgm:pt>
    <dgm:pt modelId="{C07FF9B0-9CDB-4049-AD45-7C9400BD5CD4}" type="pres">
      <dgm:prSet presAssocID="{C4E33C6C-B37B-4CED-B1A8-E8F5067416CA}" presName="spaceRect" presStyleCnt="0"/>
      <dgm:spPr/>
    </dgm:pt>
    <dgm:pt modelId="{06BAE333-627C-462F-A9B7-39E942158101}" type="pres">
      <dgm:prSet presAssocID="{C4E33C6C-B37B-4CED-B1A8-E8F5067416CA}" presName="parTx" presStyleLbl="revTx" presStyleIdx="4" presStyleCnt="7">
        <dgm:presLayoutVars>
          <dgm:chMax val="0"/>
          <dgm:chPref val="0"/>
        </dgm:presLayoutVars>
      </dgm:prSet>
      <dgm:spPr/>
    </dgm:pt>
    <dgm:pt modelId="{861D1F88-F821-4DE9-828C-E03DFE93BB9D}" type="pres">
      <dgm:prSet presAssocID="{FE66783E-0573-41A9-A207-5ACD48B6CBB5}" presName="sibTrans" presStyleCnt="0"/>
      <dgm:spPr/>
    </dgm:pt>
    <dgm:pt modelId="{383D6C6E-781C-4276-9B20-0535D39A5EC8}" type="pres">
      <dgm:prSet presAssocID="{1B1941CA-1949-470A-82AC-69CB57E26323}" presName="compNode" presStyleCnt="0"/>
      <dgm:spPr/>
    </dgm:pt>
    <dgm:pt modelId="{B9193494-E737-450C-BB08-CFC2D9E0786F}" type="pres">
      <dgm:prSet presAssocID="{1B1941CA-1949-470A-82AC-69CB57E26323}" presName="bgRect" presStyleLbl="bgShp" presStyleIdx="5" presStyleCnt="7"/>
      <dgm:spPr/>
    </dgm:pt>
    <dgm:pt modelId="{2DEBBD05-0E97-46C2-B636-D00E1C99F62C}" type="pres">
      <dgm:prSet presAssocID="{1B1941CA-1949-470A-82AC-69CB57E26323}"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at"/>
        </a:ext>
      </dgm:extLst>
    </dgm:pt>
    <dgm:pt modelId="{D38CF3EB-AF21-4FBC-AAD0-9F1B9823C0A2}" type="pres">
      <dgm:prSet presAssocID="{1B1941CA-1949-470A-82AC-69CB57E26323}" presName="spaceRect" presStyleCnt="0"/>
      <dgm:spPr/>
    </dgm:pt>
    <dgm:pt modelId="{3D4728B8-F59D-41F6-B862-07C928C5033A}" type="pres">
      <dgm:prSet presAssocID="{1B1941CA-1949-470A-82AC-69CB57E26323}" presName="parTx" presStyleLbl="revTx" presStyleIdx="5" presStyleCnt="7">
        <dgm:presLayoutVars>
          <dgm:chMax val="0"/>
          <dgm:chPref val="0"/>
        </dgm:presLayoutVars>
      </dgm:prSet>
      <dgm:spPr/>
    </dgm:pt>
    <dgm:pt modelId="{9090D74B-CAA1-C849-AD3E-DD06E43A566B}" type="pres">
      <dgm:prSet presAssocID="{E42DD56F-9D7F-4E0C-AE13-59EDCE891CA1}" presName="sibTrans" presStyleCnt="0"/>
      <dgm:spPr/>
    </dgm:pt>
    <dgm:pt modelId="{B4F6579F-330A-4143-B3C9-E2DB698ED6CB}" type="pres">
      <dgm:prSet presAssocID="{1E993E87-E5BF-C240-8D10-A26DA6EB7FC0}" presName="compNode" presStyleCnt="0"/>
      <dgm:spPr/>
    </dgm:pt>
    <dgm:pt modelId="{4CA7A21D-3197-084C-8A59-4B968EF2EDAA}" type="pres">
      <dgm:prSet presAssocID="{1E993E87-E5BF-C240-8D10-A26DA6EB7FC0}" presName="bgRect" presStyleLbl="bgShp" presStyleIdx="6" presStyleCnt="7"/>
      <dgm:spPr/>
    </dgm:pt>
    <dgm:pt modelId="{C9F2200C-2984-DE4F-8DA6-F30EC053AE9F}" type="pres">
      <dgm:prSet presAssocID="{1E993E87-E5BF-C240-8D10-A26DA6EB7FC0}" presName="iconRect" presStyleLbl="node1" presStyleIdx="6" presStyleCnt="7"/>
      <dgm:spPr/>
    </dgm:pt>
    <dgm:pt modelId="{E554CE4B-1F6A-FF42-A3FC-FF408B12DCA1}" type="pres">
      <dgm:prSet presAssocID="{1E993E87-E5BF-C240-8D10-A26DA6EB7FC0}" presName="spaceRect" presStyleCnt="0"/>
      <dgm:spPr/>
    </dgm:pt>
    <dgm:pt modelId="{F36E1C9C-96E7-4F4B-9E47-BB34B5F52E48}" type="pres">
      <dgm:prSet presAssocID="{1E993E87-E5BF-C240-8D10-A26DA6EB7FC0}" presName="parTx" presStyleLbl="revTx" presStyleIdx="6" presStyleCnt="7">
        <dgm:presLayoutVars>
          <dgm:chMax val="0"/>
          <dgm:chPref val="0"/>
        </dgm:presLayoutVars>
      </dgm:prSet>
      <dgm:spPr/>
    </dgm:pt>
  </dgm:ptLst>
  <dgm:cxnLst>
    <dgm:cxn modelId="{04EE2420-4727-4F71-B072-D0BBCF16B1F2}" srcId="{61015749-D065-4440-8BD1-C6E695BF0227}" destId="{50EE4244-D21F-4325-8BC4-E286FBE6AB8E}" srcOrd="3" destOrd="0" parTransId="{3F7DC439-9C2F-4AD5-94E1-7129C49A6626}" sibTransId="{C0A5F6DB-4049-46CB-A18A-0FB85D9060AB}"/>
    <dgm:cxn modelId="{BA0FDA27-736D-4E73-BCED-991F7CDBD5DB}" type="presOf" srcId="{61015749-D065-4440-8BD1-C6E695BF0227}" destId="{E0BC8CBF-8033-45DB-9C5F-90FB9236BB60}" srcOrd="0" destOrd="0" presId="urn:microsoft.com/office/officeart/2018/2/layout/IconVerticalSolidList"/>
    <dgm:cxn modelId="{501E9C29-5C93-FC44-8445-2EDB73E8D4ED}" srcId="{61015749-D065-4440-8BD1-C6E695BF0227}" destId="{1E993E87-E5BF-C240-8D10-A26DA6EB7FC0}" srcOrd="6" destOrd="0" parTransId="{1CF3C9D9-D1D7-794E-A608-3A20152BB2FF}" sibTransId="{9192C936-6340-BE4B-9755-C21D064029A7}"/>
    <dgm:cxn modelId="{C482302B-5260-486A-9FB4-7D5E89A9BC93}" srcId="{61015749-D065-4440-8BD1-C6E695BF0227}" destId="{1B1941CA-1949-470A-82AC-69CB57E26323}" srcOrd="5" destOrd="0" parTransId="{60365509-DC7D-42BE-9DCA-6EA34250CA7E}" sibTransId="{E42DD56F-9D7F-4E0C-AE13-59EDCE891CA1}"/>
    <dgm:cxn modelId="{9B0BDB35-64D6-4600-A19A-8880098D2BD4}" type="presOf" srcId="{1B1941CA-1949-470A-82AC-69CB57E26323}" destId="{3D4728B8-F59D-41F6-B862-07C928C5033A}" srcOrd="0" destOrd="0" presId="urn:microsoft.com/office/officeart/2018/2/layout/IconVerticalSolidList"/>
    <dgm:cxn modelId="{93DA5B46-AF6C-45C9-8764-E81FFA9B4799}" type="presOf" srcId="{C4E33C6C-B37B-4CED-B1A8-E8F5067416CA}" destId="{06BAE333-627C-462F-A9B7-39E942158101}" srcOrd="0" destOrd="0" presId="urn:microsoft.com/office/officeart/2018/2/layout/IconVerticalSolidList"/>
    <dgm:cxn modelId="{C482644F-2CD7-412B-AB5E-20A22034E23A}" type="presOf" srcId="{6C3EE49A-D856-4D30-8D1B-6C172D7789EC}" destId="{4CBF2CC2-DB64-4CF8-AE8F-CC25CF71B590}" srcOrd="0" destOrd="0" presId="urn:microsoft.com/office/officeart/2018/2/layout/IconVerticalSolidList"/>
    <dgm:cxn modelId="{D45BE380-FAA8-40C3-B955-BF3E77CA504A}" type="presOf" srcId="{50EE4244-D21F-4325-8BC4-E286FBE6AB8E}" destId="{6BA7D7D9-67B4-4A87-AD15-A2F16A10ACC6}" srcOrd="0" destOrd="0" presId="urn:microsoft.com/office/officeart/2018/2/layout/IconVerticalSolidList"/>
    <dgm:cxn modelId="{D3AF45B1-E82F-4240-BA18-BB778EB8F52C}" srcId="{61015749-D065-4440-8BD1-C6E695BF0227}" destId="{C4E33C6C-B37B-4CED-B1A8-E8F5067416CA}" srcOrd="4" destOrd="0" parTransId="{87DD87A6-54B6-4635-80A7-20ADA4D3E842}" sibTransId="{FE66783E-0573-41A9-A207-5ACD48B6CBB5}"/>
    <dgm:cxn modelId="{82CEC1BE-4FA4-4D24-8FC5-E3B49629F5C4}" type="presOf" srcId="{5BC3D357-2072-4D88-BD69-49941117D965}" destId="{20B94EE2-2597-4C05-9A90-2E3F1AEBE4E0}" srcOrd="0" destOrd="0" presId="urn:microsoft.com/office/officeart/2018/2/layout/IconVerticalSolidList"/>
    <dgm:cxn modelId="{1D8313C1-13C9-4B00-806C-B2A377FAB69C}" type="presOf" srcId="{43EB38BB-6725-46C2-A80A-3C4867049BD3}" destId="{F3AEC0FD-788D-474B-A906-BC85E591A895}" srcOrd="0" destOrd="0" presId="urn:microsoft.com/office/officeart/2018/2/layout/IconVerticalSolidList"/>
    <dgm:cxn modelId="{0863B9CC-3627-1346-B7CA-A9CD9E719EC7}" type="presOf" srcId="{1E993E87-E5BF-C240-8D10-A26DA6EB7FC0}" destId="{F36E1C9C-96E7-4F4B-9E47-BB34B5F52E48}" srcOrd="0" destOrd="0" presId="urn:microsoft.com/office/officeart/2018/2/layout/IconVerticalSolidList"/>
    <dgm:cxn modelId="{A2A383D3-7E85-4299-A7E0-0D9D8B9986DA}" srcId="{61015749-D065-4440-8BD1-C6E695BF0227}" destId="{43EB38BB-6725-46C2-A80A-3C4867049BD3}" srcOrd="2" destOrd="0" parTransId="{797DA4FC-190F-47A5-8BAA-0B4284B9074C}" sibTransId="{E61A2250-1F41-4E93-9DC5-A10F988E3E7D}"/>
    <dgm:cxn modelId="{316429E1-E7EB-42EA-94BF-4E097AA3EFE5}" srcId="{61015749-D065-4440-8BD1-C6E695BF0227}" destId="{6C3EE49A-D856-4D30-8D1B-6C172D7789EC}" srcOrd="0" destOrd="0" parTransId="{480E925E-7E5C-469F-846E-7C1BA1D9565F}" sibTransId="{B4EEBB09-BE77-4C82-A742-6105B352BDF8}"/>
    <dgm:cxn modelId="{B48442EE-F9A8-4F16-9FBE-9A39B7D11C41}" srcId="{61015749-D065-4440-8BD1-C6E695BF0227}" destId="{5BC3D357-2072-4D88-BD69-49941117D965}" srcOrd="1" destOrd="0" parTransId="{28712433-C424-44C0-BC0E-DAA26E5B5FCA}" sibTransId="{6507FBA5-98D6-49A0-B788-D192707D20B0}"/>
    <dgm:cxn modelId="{E3843292-2BA8-499A-9AE2-B1EAEE270CD4}" type="presParOf" srcId="{E0BC8CBF-8033-45DB-9C5F-90FB9236BB60}" destId="{7D7449F6-E348-4838-8138-8D33325B4C4A}" srcOrd="0" destOrd="0" presId="urn:microsoft.com/office/officeart/2018/2/layout/IconVerticalSolidList"/>
    <dgm:cxn modelId="{65A600F5-3B69-4762-B790-BA5B58AB0932}" type="presParOf" srcId="{7D7449F6-E348-4838-8138-8D33325B4C4A}" destId="{74DE5EE7-7DFE-4344-9D71-0687AF293845}" srcOrd="0" destOrd="0" presId="urn:microsoft.com/office/officeart/2018/2/layout/IconVerticalSolidList"/>
    <dgm:cxn modelId="{6842BA3E-E2C5-42D9-992C-45322F41D4A6}" type="presParOf" srcId="{7D7449F6-E348-4838-8138-8D33325B4C4A}" destId="{378C1505-ED50-4C3D-B9C1-1101FFEC04D9}" srcOrd="1" destOrd="0" presId="urn:microsoft.com/office/officeart/2018/2/layout/IconVerticalSolidList"/>
    <dgm:cxn modelId="{15D53286-7417-47FC-91D0-CE144F9689D0}" type="presParOf" srcId="{7D7449F6-E348-4838-8138-8D33325B4C4A}" destId="{25061D81-63F4-4C73-9C23-198CD1844694}" srcOrd="2" destOrd="0" presId="urn:microsoft.com/office/officeart/2018/2/layout/IconVerticalSolidList"/>
    <dgm:cxn modelId="{CF7DCC55-DFCF-4821-9FC2-8038957CA204}" type="presParOf" srcId="{7D7449F6-E348-4838-8138-8D33325B4C4A}" destId="{4CBF2CC2-DB64-4CF8-AE8F-CC25CF71B590}" srcOrd="3" destOrd="0" presId="urn:microsoft.com/office/officeart/2018/2/layout/IconVerticalSolidList"/>
    <dgm:cxn modelId="{3065A311-80FD-482B-88C5-8D7E0EA1A7E0}" type="presParOf" srcId="{E0BC8CBF-8033-45DB-9C5F-90FB9236BB60}" destId="{A6A69EC0-B616-4CD8-90D5-07AC805A345F}" srcOrd="1" destOrd="0" presId="urn:microsoft.com/office/officeart/2018/2/layout/IconVerticalSolidList"/>
    <dgm:cxn modelId="{B487C9D4-0E47-4A23-B0A3-F5695ED92951}" type="presParOf" srcId="{E0BC8CBF-8033-45DB-9C5F-90FB9236BB60}" destId="{00B90DE1-36F0-413C-A3D5-8B6CB0639D7A}" srcOrd="2" destOrd="0" presId="urn:microsoft.com/office/officeart/2018/2/layout/IconVerticalSolidList"/>
    <dgm:cxn modelId="{0650CA76-1DB8-4464-B8A2-8445E2B0C198}" type="presParOf" srcId="{00B90DE1-36F0-413C-A3D5-8B6CB0639D7A}" destId="{526F602B-F417-4FB9-BB02-B37282C22933}" srcOrd="0" destOrd="0" presId="urn:microsoft.com/office/officeart/2018/2/layout/IconVerticalSolidList"/>
    <dgm:cxn modelId="{FD832B71-66A1-4105-9615-A75CAC3B78B0}" type="presParOf" srcId="{00B90DE1-36F0-413C-A3D5-8B6CB0639D7A}" destId="{5E9BC0BB-0472-42B1-A536-18555BDA74FD}" srcOrd="1" destOrd="0" presId="urn:microsoft.com/office/officeart/2018/2/layout/IconVerticalSolidList"/>
    <dgm:cxn modelId="{883B4CDE-6BDE-4F50-BEF5-AAB81BF40ABE}" type="presParOf" srcId="{00B90DE1-36F0-413C-A3D5-8B6CB0639D7A}" destId="{5C49698C-028A-4E23-8E2A-B451B6FD27E8}" srcOrd="2" destOrd="0" presId="urn:microsoft.com/office/officeart/2018/2/layout/IconVerticalSolidList"/>
    <dgm:cxn modelId="{0BF28F36-2FA6-45DB-9A29-B8BDE939F37E}" type="presParOf" srcId="{00B90DE1-36F0-413C-A3D5-8B6CB0639D7A}" destId="{20B94EE2-2597-4C05-9A90-2E3F1AEBE4E0}" srcOrd="3" destOrd="0" presId="urn:microsoft.com/office/officeart/2018/2/layout/IconVerticalSolidList"/>
    <dgm:cxn modelId="{ED467BDE-4AC8-4FD8-9745-928C29EC4A2A}" type="presParOf" srcId="{E0BC8CBF-8033-45DB-9C5F-90FB9236BB60}" destId="{FB451832-889F-4272-835F-729D565BFF58}" srcOrd="3" destOrd="0" presId="urn:microsoft.com/office/officeart/2018/2/layout/IconVerticalSolidList"/>
    <dgm:cxn modelId="{51C9CF0D-B010-4A2A-9C8E-6B0BB2904ED0}" type="presParOf" srcId="{E0BC8CBF-8033-45DB-9C5F-90FB9236BB60}" destId="{916E8456-027D-479B-882F-392E58805239}" srcOrd="4" destOrd="0" presId="urn:microsoft.com/office/officeart/2018/2/layout/IconVerticalSolidList"/>
    <dgm:cxn modelId="{BB5B6C65-6C3D-44CF-A889-557DC1EE9F37}" type="presParOf" srcId="{916E8456-027D-479B-882F-392E58805239}" destId="{2D44F2BB-748D-4DAC-83FA-30E776C2638D}" srcOrd="0" destOrd="0" presId="urn:microsoft.com/office/officeart/2018/2/layout/IconVerticalSolidList"/>
    <dgm:cxn modelId="{3E9D8DAC-0C6F-4B15-8CE5-7F6ECE063826}" type="presParOf" srcId="{916E8456-027D-479B-882F-392E58805239}" destId="{CC5EDAEC-396D-432E-A0B9-7285D91B7DED}" srcOrd="1" destOrd="0" presId="urn:microsoft.com/office/officeart/2018/2/layout/IconVerticalSolidList"/>
    <dgm:cxn modelId="{CDCB5639-47D4-46AF-BEDD-471D446E58C2}" type="presParOf" srcId="{916E8456-027D-479B-882F-392E58805239}" destId="{CEEC397E-CFE8-478F-A9E9-9FA0A7FB31C9}" srcOrd="2" destOrd="0" presId="urn:microsoft.com/office/officeart/2018/2/layout/IconVerticalSolidList"/>
    <dgm:cxn modelId="{3E05D4D6-ACA0-481E-9FC9-3AFAE9AA05D4}" type="presParOf" srcId="{916E8456-027D-479B-882F-392E58805239}" destId="{F3AEC0FD-788D-474B-A906-BC85E591A895}" srcOrd="3" destOrd="0" presId="urn:microsoft.com/office/officeart/2018/2/layout/IconVerticalSolidList"/>
    <dgm:cxn modelId="{E3E82D8C-2D8A-43A5-B3D1-20C53F122B5F}" type="presParOf" srcId="{E0BC8CBF-8033-45DB-9C5F-90FB9236BB60}" destId="{29272D03-34D2-4D3E-ABE3-86984D04E03E}" srcOrd="5" destOrd="0" presId="urn:microsoft.com/office/officeart/2018/2/layout/IconVerticalSolidList"/>
    <dgm:cxn modelId="{7DDEA288-057E-4A1C-AFA3-44311BBB2F7A}" type="presParOf" srcId="{E0BC8CBF-8033-45DB-9C5F-90FB9236BB60}" destId="{BB7FC5C3-74AC-4653-B196-FFCD09673725}" srcOrd="6" destOrd="0" presId="urn:microsoft.com/office/officeart/2018/2/layout/IconVerticalSolidList"/>
    <dgm:cxn modelId="{84DBF6E5-DCC2-4269-8B9B-E7254F4F3EC1}" type="presParOf" srcId="{BB7FC5C3-74AC-4653-B196-FFCD09673725}" destId="{165ECECC-05C2-433D-9EF6-FE07DAFF3A86}" srcOrd="0" destOrd="0" presId="urn:microsoft.com/office/officeart/2018/2/layout/IconVerticalSolidList"/>
    <dgm:cxn modelId="{B817377D-BE65-452C-B476-B06146C08442}" type="presParOf" srcId="{BB7FC5C3-74AC-4653-B196-FFCD09673725}" destId="{CD87BF23-29E5-4D15-8D1D-8567702AD554}" srcOrd="1" destOrd="0" presId="urn:microsoft.com/office/officeart/2018/2/layout/IconVerticalSolidList"/>
    <dgm:cxn modelId="{AFEE4725-40B4-424A-B099-422BC181DC1A}" type="presParOf" srcId="{BB7FC5C3-74AC-4653-B196-FFCD09673725}" destId="{385654A7-8DB7-442E-AD0D-138A577C5016}" srcOrd="2" destOrd="0" presId="urn:microsoft.com/office/officeart/2018/2/layout/IconVerticalSolidList"/>
    <dgm:cxn modelId="{4D5B62AD-438D-4A5B-847F-1B3D47D2C3C8}" type="presParOf" srcId="{BB7FC5C3-74AC-4653-B196-FFCD09673725}" destId="{6BA7D7D9-67B4-4A87-AD15-A2F16A10ACC6}" srcOrd="3" destOrd="0" presId="urn:microsoft.com/office/officeart/2018/2/layout/IconVerticalSolidList"/>
    <dgm:cxn modelId="{451B49AE-D785-44AC-A5DB-FD7882EB7DA9}" type="presParOf" srcId="{E0BC8CBF-8033-45DB-9C5F-90FB9236BB60}" destId="{EC21F165-3AA2-45E5-991E-8DA0344A5E84}" srcOrd="7" destOrd="0" presId="urn:microsoft.com/office/officeart/2018/2/layout/IconVerticalSolidList"/>
    <dgm:cxn modelId="{59CA8C31-8D50-4347-933D-27ACCB607B73}" type="presParOf" srcId="{E0BC8CBF-8033-45DB-9C5F-90FB9236BB60}" destId="{3425E06D-6143-4783-AB3A-625DE49E9687}" srcOrd="8" destOrd="0" presId="urn:microsoft.com/office/officeart/2018/2/layout/IconVerticalSolidList"/>
    <dgm:cxn modelId="{F8737720-C9C7-479A-93C2-C75E927A1B9C}" type="presParOf" srcId="{3425E06D-6143-4783-AB3A-625DE49E9687}" destId="{DC181E5D-9C2A-485D-AF35-2B4F7772FC54}" srcOrd="0" destOrd="0" presId="urn:microsoft.com/office/officeart/2018/2/layout/IconVerticalSolidList"/>
    <dgm:cxn modelId="{584BAB15-A590-47B1-921D-DF08ABD459BE}" type="presParOf" srcId="{3425E06D-6143-4783-AB3A-625DE49E9687}" destId="{26884F8F-E870-4B4A-B972-059F0A4287DA}" srcOrd="1" destOrd="0" presId="urn:microsoft.com/office/officeart/2018/2/layout/IconVerticalSolidList"/>
    <dgm:cxn modelId="{12CACE69-C903-411D-8CF0-39221396BB75}" type="presParOf" srcId="{3425E06D-6143-4783-AB3A-625DE49E9687}" destId="{C07FF9B0-9CDB-4049-AD45-7C9400BD5CD4}" srcOrd="2" destOrd="0" presId="urn:microsoft.com/office/officeart/2018/2/layout/IconVerticalSolidList"/>
    <dgm:cxn modelId="{1F57CA4C-8BDC-4984-8335-795CF7A22BE0}" type="presParOf" srcId="{3425E06D-6143-4783-AB3A-625DE49E9687}" destId="{06BAE333-627C-462F-A9B7-39E942158101}" srcOrd="3" destOrd="0" presId="urn:microsoft.com/office/officeart/2018/2/layout/IconVerticalSolidList"/>
    <dgm:cxn modelId="{1A88E12A-A733-4902-920E-350FA81D67B3}" type="presParOf" srcId="{E0BC8CBF-8033-45DB-9C5F-90FB9236BB60}" destId="{861D1F88-F821-4DE9-828C-E03DFE93BB9D}" srcOrd="9" destOrd="0" presId="urn:microsoft.com/office/officeart/2018/2/layout/IconVerticalSolidList"/>
    <dgm:cxn modelId="{2D6A7AC6-77F8-4EA4-B994-84C98C040EF2}" type="presParOf" srcId="{E0BC8CBF-8033-45DB-9C5F-90FB9236BB60}" destId="{383D6C6E-781C-4276-9B20-0535D39A5EC8}" srcOrd="10" destOrd="0" presId="urn:microsoft.com/office/officeart/2018/2/layout/IconVerticalSolidList"/>
    <dgm:cxn modelId="{0EBA45A3-E4E1-421B-A2BE-F49AB7B1C96B}" type="presParOf" srcId="{383D6C6E-781C-4276-9B20-0535D39A5EC8}" destId="{B9193494-E737-450C-BB08-CFC2D9E0786F}" srcOrd="0" destOrd="0" presId="urn:microsoft.com/office/officeart/2018/2/layout/IconVerticalSolidList"/>
    <dgm:cxn modelId="{68FE46D5-3693-41E5-B37A-4AC308FCE0D5}" type="presParOf" srcId="{383D6C6E-781C-4276-9B20-0535D39A5EC8}" destId="{2DEBBD05-0E97-46C2-B636-D00E1C99F62C}" srcOrd="1" destOrd="0" presId="urn:microsoft.com/office/officeart/2018/2/layout/IconVerticalSolidList"/>
    <dgm:cxn modelId="{3535190B-2CD2-4EFF-88C2-CACA27EA9C73}" type="presParOf" srcId="{383D6C6E-781C-4276-9B20-0535D39A5EC8}" destId="{D38CF3EB-AF21-4FBC-AAD0-9F1B9823C0A2}" srcOrd="2" destOrd="0" presId="urn:microsoft.com/office/officeart/2018/2/layout/IconVerticalSolidList"/>
    <dgm:cxn modelId="{72244EDA-8E38-447A-B745-2FB0016F21B2}" type="presParOf" srcId="{383D6C6E-781C-4276-9B20-0535D39A5EC8}" destId="{3D4728B8-F59D-41F6-B862-07C928C5033A}" srcOrd="3" destOrd="0" presId="urn:microsoft.com/office/officeart/2018/2/layout/IconVerticalSolidList"/>
    <dgm:cxn modelId="{B0B8D03C-5FD2-5F49-8944-8029789123F7}" type="presParOf" srcId="{E0BC8CBF-8033-45DB-9C5F-90FB9236BB60}" destId="{9090D74B-CAA1-C849-AD3E-DD06E43A566B}" srcOrd="11" destOrd="0" presId="urn:microsoft.com/office/officeart/2018/2/layout/IconVerticalSolidList"/>
    <dgm:cxn modelId="{81F800F3-4912-5449-B159-D520751AE0EA}" type="presParOf" srcId="{E0BC8CBF-8033-45DB-9C5F-90FB9236BB60}" destId="{B4F6579F-330A-4143-B3C9-E2DB698ED6CB}" srcOrd="12" destOrd="0" presId="urn:microsoft.com/office/officeart/2018/2/layout/IconVerticalSolidList"/>
    <dgm:cxn modelId="{9C4A71F9-0C66-F740-9177-90266B5A4280}" type="presParOf" srcId="{B4F6579F-330A-4143-B3C9-E2DB698ED6CB}" destId="{4CA7A21D-3197-084C-8A59-4B968EF2EDAA}" srcOrd="0" destOrd="0" presId="urn:microsoft.com/office/officeart/2018/2/layout/IconVerticalSolidList"/>
    <dgm:cxn modelId="{EFD6563E-CD68-4240-B417-076E1C64CF6F}" type="presParOf" srcId="{B4F6579F-330A-4143-B3C9-E2DB698ED6CB}" destId="{C9F2200C-2984-DE4F-8DA6-F30EC053AE9F}" srcOrd="1" destOrd="0" presId="urn:microsoft.com/office/officeart/2018/2/layout/IconVerticalSolidList"/>
    <dgm:cxn modelId="{8F485F1B-09ED-7242-8FC0-68E09AF37165}" type="presParOf" srcId="{B4F6579F-330A-4143-B3C9-E2DB698ED6CB}" destId="{E554CE4B-1F6A-FF42-A3FC-FF408B12DCA1}" srcOrd="2" destOrd="0" presId="urn:microsoft.com/office/officeart/2018/2/layout/IconVerticalSolidList"/>
    <dgm:cxn modelId="{D98ED2D3-0D32-C148-87F4-72AB16DC359A}" type="presParOf" srcId="{B4F6579F-330A-4143-B3C9-E2DB698ED6CB}" destId="{F36E1C9C-96E7-4F4B-9E47-BB34B5F52E4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6AABBF-180C-4222-99B1-F212803BE842}" type="doc">
      <dgm:prSet loTypeId="urn:microsoft.com/office/officeart/2016/7/layout/BasicLinearProcessNumbered" loCatId="process" qsTypeId="urn:microsoft.com/office/officeart/2005/8/quickstyle/simple1" qsCatId="simple" csTypeId="urn:microsoft.com/office/officeart/2005/8/colors/accent6_2" csCatId="accent6" phldr="1"/>
      <dgm:spPr/>
      <dgm:t>
        <a:bodyPr/>
        <a:lstStyle/>
        <a:p>
          <a:endParaRPr lang="en-US"/>
        </a:p>
      </dgm:t>
    </dgm:pt>
    <dgm:pt modelId="{9E234DFA-3009-4EEE-953A-EFC9027B1C20}">
      <dgm:prSet/>
      <dgm:spPr/>
      <dgm:t>
        <a:bodyPr/>
        <a:lstStyle/>
        <a:p>
          <a:r>
            <a:rPr lang="en-US"/>
            <a:t>Check your temperature daily: No members will be allowed to enter with a fever greater than 99-degree Fahrenheit or above.</a:t>
          </a:r>
        </a:p>
      </dgm:t>
    </dgm:pt>
    <dgm:pt modelId="{C16C8A2D-C019-4914-A283-F9C1A91ECC75}" type="parTrans" cxnId="{427CC4E7-DC03-4A0C-A8E7-AFF3E91C0ABB}">
      <dgm:prSet/>
      <dgm:spPr/>
      <dgm:t>
        <a:bodyPr/>
        <a:lstStyle/>
        <a:p>
          <a:endParaRPr lang="en-US"/>
        </a:p>
      </dgm:t>
    </dgm:pt>
    <dgm:pt modelId="{6FCFD587-7A44-4EA3-8A7C-3DD6F6EE8237}" type="sibTrans" cxnId="{427CC4E7-DC03-4A0C-A8E7-AFF3E91C0ABB}">
      <dgm:prSet phldrT="1" phldr="0"/>
      <dgm:spPr/>
      <dgm:t>
        <a:bodyPr/>
        <a:lstStyle/>
        <a:p>
          <a:r>
            <a:rPr lang="en-US"/>
            <a:t>1</a:t>
          </a:r>
          <a:endParaRPr lang="en-US" dirty="0"/>
        </a:p>
      </dgm:t>
    </dgm:pt>
    <dgm:pt modelId="{EAB9EBBD-926B-4AA6-B66A-11ACDC73B8B1}">
      <dgm:prSet/>
      <dgm:spPr/>
      <dgm:t>
        <a:bodyPr/>
        <a:lstStyle/>
        <a:p>
          <a:r>
            <a:rPr lang="en-US"/>
            <a:t>Your temperature will be check before entry to the sanctuary or social hall.</a:t>
          </a:r>
        </a:p>
      </dgm:t>
    </dgm:pt>
    <dgm:pt modelId="{7E59B096-9CBD-4E21-B4F3-739C978435D9}" type="parTrans" cxnId="{EA008170-04CA-4ED7-BB68-E9A0722D2CC7}">
      <dgm:prSet/>
      <dgm:spPr/>
      <dgm:t>
        <a:bodyPr/>
        <a:lstStyle/>
        <a:p>
          <a:endParaRPr lang="en-US"/>
        </a:p>
      </dgm:t>
    </dgm:pt>
    <dgm:pt modelId="{9C418510-2984-44BE-A0BC-A4A458016E04}" type="sibTrans" cxnId="{EA008170-04CA-4ED7-BB68-E9A0722D2CC7}">
      <dgm:prSet phldrT="2" phldr="0"/>
      <dgm:spPr/>
      <dgm:t>
        <a:bodyPr/>
        <a:lstStyle/>
        <a:p>
          <a:r>
            <a:rPr lang="en-US"/>
            <a:t>2</a:t>
          </a:r>
          <a:endParaRPr lang="en-US" dirty="0"/>
        </a:p>
      </dgm:t>
    </dgm:pt>
    <dgm:pt modelId="{D9274543-5E74-40E2-8790-BEB6B53AC670}">
      <dgm:prSet/>
      <dgm:spPr/>
      <dgm:t>
        <a:bodyPr/>
        <a:lstStyle/>
        <a:p>
          <a:r>
            <a:rPr lang="en-US"/>
            <a:t>Don’t take your temperature within 30 minutes of exercise or taking medication such as Tylenol.</a:t>
          </a:r>
        </a:p>
      </dgm:t>
    </dgm:pt>
    <dgm:pt modelId="{9FA5E4A2-D1FC-411B-B112-52E982B673D3}" type="parTrans" cxnId="{AE5BEC0D-300A-443C-B213-864628CF2598}">
      <dgm:prSet/>
      <dgm:spPr/>
      <dgm:t>
        <a:bodyPr/>
        <a:lstStyle/>
        <a:p>
          <a:endParaRPr lang="en-US"/>
        </a:p>
      </dgm:t>
    </dgm:pt>
    <dgm:pt modelId="{EAE37891-40BC-433C-834D-5F8046B13018}" type="sibTrans" cxnId="{AE5BEC0D-300A-443C-B213-864628CF2598}">
      <dgm:prSet phldrT="3" phldr="0"/>
      <dgm:spPr/>
      <dgm:t>
        <a:bodyPr/>
        <a:lstStyle/>
        <a:p>
          <a:r>
            <a:rPr lang="en-US"/>
            <a:t>3</a:t>
          </a:r>
          <a:endParaRPr lang="en-US" dirty="0"/>
        </a:p>
      </dgm:t>
    </dgm:pt>
    <dgm:pt modelId="{E40E74BA-163C-4324-93C6-5D81E3755AE0}">
      <dgm:prSet/>
      <dgm:spPr/>
      <dgm:t>
        <a:bodyPr/>
        <a:lstStyle/>
        <a:p>
          <a:r>
            <a:rPr lang="en-US"/>
            <a:t>Watch also for shortness of breath, loss of taste, and persistent wet or dry cough, sore throat and diarrhea.</a:t>
          </a:r>
        </a:p>
      </dgm:t>
    </dgm:pt>
    <dgm:pt modelId="{B7C642F0-53E3-4045-A289-D1BC76CBDA38}" type="parTrans" cxnId="{CA1623EF-7774-4CC4-8FE8-3B0093F5F70A}">
      <dgm:prSet/>
      <dgm:spPr/>
      <dgm:t>
        <a:bodyPr/>
        <a:lstStyle/>
        <a:p>
          <a:endParaRPr lang="en-US"/>
        </a:p>
      </dgm:t>
    </dgm:pt>
    <dgm:pt modelId="{274FA502-AFF7-40E5-AD4C-B8F633025C26}" type="sibTrans" cxnId="{CA1623EF-7774-4CC4-8FE8-3B0093F5F70A}">
      <dgm:prSet phldrT="4" phldr="0"/>
      <dgm:spPr/>
      <dgm:t>
        <a:bodyPr/>
        <a:lstStyle/>
        <a:p>
          <a:r>
            <a:rPr lang="en-US"/>
            <a:t>4</a:t>
          </a:r>
          <a:endParaRPr lang="en-US" dirty="0"/>
        </a:p>
      </dgm:t>
    </dgm:pt>
    <dgm:pt modelId="{B87F3F96-9FA0-42D0-979D-5409BDDB5BD5}">
      <dgm:prSet/>
      <dgm:spPr/>
      <dgm:t>
        <a:bodyPr/>
        <a:lstStyle/>
        <a:p>
          <a:r>
            <a:rPr lang="en-US" dirty="0"/>
            <a:t>Contact your medical provider and or go to an emergency room especially for shortness of breath. </a:t>
          </a:r>
        </a:p>
      </dgm:t>
    </dgm:pt>
    <dgm:pt modelId="{23B8B1A2-4C14-4881-924B-DE36A9E4DB6A}" type="parTrans" cxnId="{DB4AD9D8-1DBD-424E-BABF-7F033CCC5DA1}">
      <dgm:prSet/>
      <dgm:spPr/>
      <dgm:t>
        <a:bodyPr/>
        <a:lstStyle/>
        <a:p>
          <a:endParaRPr lang="en-US"/>
        </a:p>
      </dgm:t>
    </dgm:pt>
    <dgm:pt modelId="{0BE974D0-296C-4493-B651-35BBFC1D685E}" type="sibTrans" cxnId="{DB4AD9D8-1DBD-424E-BABF-7F033CCC5DA1}">
      <dgm:prSet phldrT="5" phldr="0"/>
      <dgm:spPr/>
      <dgm:t>
        <a:bodyPr/>
        <a:lstStyle/>
        <a:p>
          <a:r>
            <a:rPr lang="en-US"/>
            <a:t>5</a:t>
          </a:r>
          <a:endParaRPr lang="en-US" dirty="0"/>
        </a:p>
      </dgm:t>
    </dgm:pt>
    <dgm:pt modelId="{7B53B72F-3F1B-496F-8117-5F1AEBF24619}" type="pres">
      <dgm:prSet presAssocID="{E46AABBF-180C-4222-99B1-F212803BE842}" presName="Name0" presStyleCnt="0">
        <dgm:presLayoutVars>
          <dgm:animLvl val="lvl"/>
          <dgm:resizeHandles val="exact"/>
        </dgm:presLayoutVars>
      </dgm:prSet>
      <dgm:spPr/>
    </dgm:pt>
    <dgm:pt modelId="{FADB5B55-2337-41A0-A6DB-62DFFF35D280}" type="pres">
      <dgm:prSet presAssocID="{9E234DFA-3009-4EEE-953A-EFC9027B1C20}" presName="compositeNode" presStyleCnt="0">
        <dgm:presLayoutVars>
          <dgm:bulletEnabled val="1"/>
        </dgm:presLayoutVars>
      </dgm:prSet>
      <dgm:spPr/>
    </dgm:pt>
    <dgm:pt modelId="{8C505157-47B8-4385-BE4D-7E5C3570C8B0}" type="pres">
      <dgm:prSet presAssocID="{9E234DFA-3009-4EEE-953A-EFC9027B1C20}" presName="bgRect" presStyleLbl="bgAccFollowNode1" presStyleIdx="0" presStyleCnt="5"/>
      <dgm:spPr/>
    </dgm:pt>
    <dgm:pt modelId="{8E256144-473E-4054-8F81-9C8D2AA8E59A}" type="pres">
      <dgm:prSet presAssocID="{6FCFD587-7A44-4EA3-8A7C-3DD6F6EE8237}" presName="sibTransNodeCircle" presStyleLbl="alignNode1" presStyleIdx="0" presStyleCnt="10">
        <dgm:presLayoutVars>
          <dgm:chMax val="0"/>
          <dgm:bulletEnabled/>
        </dgm:presLayoutVars>
      </dgm:prSet>
      <dgm:spPr/>
    </dgm:pt>
    <dgm:pt modelId="{4D905724-42E0-408F-9C0F-8232118D9024}" type="pres">
      <dgm:prSet presAssocID="{9E234DFA-3009-4EEE-953A-EFC9027B1C20}" presName="bottomLine" presStyleLbl="alignNode1" presStyleIdx="1" presStyleCnt="10">
        <dgm:presLayoutVars/>
      </dgm:prSet>
      <dgm:spPr/>
    </dgm:pt>
    <dgm:pt modelId="{4E0F8343-CFFF-4156-96D0-4B3ECA9E7DE1}" type="pres">
      <dgm:prSet presAssocID="{9E234DFA-3009-4EEE-953A-EFC9027B1C20}" presName="nodeText" presStyleLbl="bgAccFollowNode1" presStyleIdx="0" presStyleCnt="5">
        <dgm:presLayoutVars>
          <dgm:bulletEnabled val="1"/>
        </dgm:presLayoutVars>
      </dgm:prSet>
      <dgm:spPr/>
    </dgm:pt>
    <dgm:pt modelId="{E1D2EE99-0D7A-4B72-AF23-7EFB0F705B89}" type="pres">
      <dgm:prSet presAssocID="{6FCFD587-7A44-4EA3-8A7C-3DD6F6EE8237}" presName="sibTrans" presStyleCnt="0"/>
      <dgm:spPr/>
    </dgm:pt>
    <dgm:pt modelId="{8D441EDC-9B13-434B-9253-C8D3D34E0C24}" type="pres">
      <dgm:prSet presAssocID="{EAB9EBBD-926B-4AA6-B66A-11ACDC73B8B1}" presName="compositeNode" presStyleCnt="0">
        <dgm:presLayoutVars>
          <dgm:bulletEnabled val="1"/>
        </dgm:presLayoutVars>
      </dgm:prSet>
      <dgm:spPr/>
    </dgm:pt>
    <dgm:pt modelId="{93A4C6FA-1F25-43AE-A192-AA508200905D}" type="pres">
      <dgm:prSet presAssocID="{EAB9EBBD-926B-4AA6-B66A-11ACDC73B8B1}" presName="bgRect" presStyleLbl="bgAccFollowNode1" presStyleIdx="1" presStyleCnt="5"/>
      <dgm:spPr/>
    </dgm:pt>
    <dgm:pt modelId="{516447D9-E588-42ED-96CB-D2920E99273F}" type="pres">
      <dgm:prSet presAssocID="{9C418510-2984-44BE-A0BC-A4A458016E04}" presName="sibTransNodeCircle" presStyleLbl="alignNode1" presStyleIdx="2" presStyleCnt="10">
        <dgm:presLayoutVars>
          <dgm:chMax val="0"/>
          <dgm:bulletEnabled/>
        </dgm:presLayoutVars>
      </dgm:prSet>
      <dgm:spPr/>
    </dgm:pt>
    <dgm:pt modelId="{A256F818-0B91-4877-8190-AB62604549C6}" type="pres">
      <dgm:prSet presAssocID="{EAB9EBBD-926B-4AA6-B66A-11ACDC73B8B1}" presName="bottomLine" presStyleLbl="alignNode1" presStyleIdx="3" presStyleCnt="10">
        <dgm:presLayoutVars/>
      </dgm:prSet>
      <dgm:spPr/>
    </dgm:pt>
    <dgm:pt modelId="{072D4901-199E-459C-B868-273B35B27712}" type="pres">
      <dgm:prSet presAssocID="{EAB9EBBD-926B-4AA6-B66A-11ACDC73B8B1}" presName="nodeText" presStyleLbl="bgAccFollowNode1" presStyleIdx="1" presStyleCnt="5">
        <dgm:presLayoutVars>
          <dgm:bulletEnabled val="1"/>
        </dgm:presLayoutVars>
      </dgm:prSet>
      <dgm:spPr/>
    </dgm:pt>
    <dgm:pt modelId="{5C420C98-5235-4532-911D-393A05041C44}" type="pres">
      <dgm:prSet presAssocID="{9C418510-2984-44BE-A0BC-A4A458016E04}" presName="sibTrans" presStyleCnt="0"/>
      <dgm:spPr/>
    </dgm:pt>
    <dgm:pt modelId="{CA56A9D6-B1A8-4053-A47F-C9DA761A4E7F}" type="pres">
      <dgm:prSet presAssocID="{D9274543-5E74-40E2-8790-BEB6B53AC670}" presName="compositeNode" presStyleCnt="0">
        <dgm:presLayoutVars>
          <dgm:bulletEnabled val="1"/>
        </dgm:presLayoutVars>
      </dgm:prSet>
      <dgm:spPr/>
    </dgm:pt>
    <dgm:pt modelId="{BFFEAC80-9080-4A35-AE24-0946A135E63B}" type="pres">
      <dgm:prSet presAssocID="{D9274543-5E74-40E2-8790-BEB6B53AC670}" presName="bgRect" presStyleLbl="bgAccFollowNode1" presStyleIdx="2" presStyleCnt="5"/>
      <dgm:spPr/>
    </dgm:pt>
    <dgm:pt modelId="{46F399B7-CA02-48D2-93E8-571ABCFB5218}" type="pres">
      <dgm:prSet presAssocID="{EAE37891-40BC-433C-834D-5F8046B13018}" presName="sibTransNodeCircle" presStyleLbl="alignNode1" presStyleIdx="4" presStyleCnt="10">
        <dgm:presLayoutVars>
          <dgm:chMax val="0"/>
          <dgm:bulletEnabled/>
        </dgm:presLayoutVars>
      </dgm:prSet>
      <dgm:spPr/>
    </dgm:pt>
    <dgm:pt modelId="{5AA202B8-8171-49C3-BC58-4E5A1F2449A5}" type="pres">
      <dgm:prSet presAssocID="{D9274543-5E74-40E2-8790-BEB6B53AC670}" presName="bottomLine" presStyleLbl="alignNode1" presStyleIdx="5" presStyleCnt="10">
        <dgm:presLayoutVars/>
      </dgm:prSet>
      <dgm:spPr/>
    </dgm:pt>
    <dgm:pt modelId="{F2A1AD01-FB86-4E20-A608-AA86EAAB0ED5}" type="pres">
      <dgm:prSet presAssocID="{D9274543-5E74-40E2-8790-BEB6B53AC670}" presName="nodeText" presStyleLbl="bgAccFollowNode1" presStyleIdx="2" presStyleCnt="5">
        <dgm:presLayoutVars>
          <dgm:bulletEnabled val="1"/>
        </dgm:presLayoutVars>
      </dgm:prSet>
      <dgm:spPr/>
    </dgm:pt>
    <dgm:pt modelId="{BC50066B-179E-4999-AA15-3B10EA0E8F2E}" type="pres">
      <dgm:prSet presAssocID="{EAE37891-40BC-433C-834D-5F8046B13018}" presName="sibTrans" presStyleCnt="0"/>
      <dgm:spPr/>
    </dgm:pt>
    <dgm:pt modelId="{EAAF9E02-CD75-4DF5-AC36-739C93D9CFD6}" type="pres">
      <dgm:prSet presAssocID="{E40E74BA-163C-4324-93C6-5D81E3755AE0}" presName="compositeNode" presStyleCnt="0">
        <dgm:presLayoutVars>
          <dgm:bulletEnabled val="1"/>
        </dgm:presLayoutVars>
      </dgm:prSet>
      <dgm:spPr/>
    </dgm:pt>
    <dgm:pt modelId="{59C9AAF8-E667-47A9-AAD0-F00C661E1401}" type="pres">
      <dgm:prSet presAssocID="{E40E74BA-163C-4324-93C6-5D81E3755AE0}" presName="bgRect" presStyleLbl="bgAccFollowNode1" presStyleIdx="3" presStyleCnt="5"/>
      <dgm:spPr/>
    </dgm:pt>
    <dgm:pt modelId="{01EA34B4-2758-4B3E-BAD7-B1BA76AB6A6B}" type="pres">
      <dgm:prSet presAssocID="{274FA502-AFF7-40E5-AD4C-B8F633025C26}" presName="sibTransNodeCircle" presStyleLbl="alignNode1" presStyleIdx="6" presStyleCnt="10">
        <dgm:presLayoutVars>
          <dgm:chMax val="0"/>
          <dgm:bulletEnabled/>
        </dgm:presLayoutVars>
      </dgm:prSet>
      <dgm:spPr/>
    </dgm:pt>
    <dgm:pt modelId="{53446428-A0D2-484B-AC38-DFF3F7A769F2}" type="pres">
      <dgm:prSet presAssocID="{E40E74BA-163C-4324-93C6-5D81E3755AE0}" presName="bottomLine" presStyleLbl="alignNode1" presStyleIdx="7" presStyleCnt="10">
        <dgm:presLayoutVars/>
      </dgm:prSet>
      <dgm:spPr/>
    </dgm:pt>
    <dgm:pt modelId="{7C8CD1DD-7D27-4803-903F-C0335BC31BBC}" type="pres">
      <dgm:prSet presAssocID="{E40E74BA-163C-4324-93C6-5D81E3755AE0}" presName="nodeText" presStyleLbl="bgAccFollowNode1" presStyleIdx="3" presStyleCnt="5">
        <dgm:presLayoutVars>
          <dgm:bulletEnabled val="1"/>
        </dgm:presLayoutVars>
      </dgm:prSet>
      <dgm:spPr/>
    </dgm:pt>
    <dgm:pt modelId="{1C6698A7-5350-462F-999F-90F783E37C02}" type="pres">
      <dgm:prSet presAssocID="{274FA502-AFF7-40E5-AD4C-B8F633025C26}" presName="sibTrans" presStyleCnt="0"/>
      <dgm:spPr/>
    </dgm:pt>
    <dgm:pt modelId="{25F79309-0624-4EAD-8607-BA2924EAE598}" type="pres">
      <dgm:prSet presAssocID="{B87F3F96-9FA0-42D0-979D-5409BDDB5BD5}" presName="compositeNode" presStyleCnt="0">
        <dgm:presLayoutVars>
          <dgm:bulletEnabled val="1"/>
        </dgm:presLayoutVars>
      </dgm:prSet>
      <dgm:spPr/>
    </dgm:pt>
    <dgm:pt modelId="{E4EA286F-0688-47F8-A66B-648DA87AF647}" type="pres">
      <dgm:prSet presAssocID="{B87F3F96-9FA0-42D0-979D-5409BDDB5BD5}" presName="bgRect" presStyleLbl="bgAccFollowNode1" presStyleIdx="4" presStyleCnt="5"/>
      <dgm:spPr/>
    </dgm:pt>
    <dgm:pt modelId="{F9FF158E-51EA-4277-A035-133D0F2AE343}" type="pres">
      <dgm:prSet presAssocID="{0BE974D0-296C-4493-B651-35BBFC1D685E}" presName="sibTransNodeCircle" presStyleLbl="alignNode1" presStyleIdx="8" presStyleCnt="10">
        <dgm:presLayoutVars>
          <dgm:chMax val="0"/>
          <dgm:bulletEnabled/>
        </dgm:presLayoutVars>
      </dgm:prSet>
      <dgm:spPr/>
    </dgm:pt>
    <dgm:pt modelId="{53820F87-6793-4D4F-A9F6-7213458C01F1}" type="pres">
      <dgm:prSet presAssocID="{B87F3F96-9FA0-42D0-979D-5409BDDB5BD5}" presName="bottomLine" presStyleLbl="alignNode1" presStyleIdx="9" presStyleCnt="10">
        <dgm:presLayoutVars/>
      </dgm:prSet>
      <dgm:spPr/>
    </dgm:pt>
    <dgm:pt modelId="{5A1156A1-D864-40A5-8A6B-B2EF94C6ABE9}" type="pres">
      <dgm:prSet presAssocID="{B87F3F96-9FA0-42D0-979D-5409BDDB5BD5}" presName="nodeText" presStyleLbl="bgAccFollowNode1" presStyleIdx="4" presStyleCnt="5">
        <dgm:presLayoutVars>
          <dgm:bulletEnabled val="1"/>
        </dgm:presLayoutVars>
      </dgm:prSet>
      <dgm:spPr/>
    </dgm:pt>
  </dgm:ptLst>
  <dgm:cxnLst>
    <dgm:cxn modelId="{DF777C05-3166-42E5-A598-D7B83DBAA481}" type="presOf" srcId="{E40E74BA-163C-4324-93C6-5D81E3755AE0}" destId="{59C9AAF8-E667-47A9-AAD0-F00C661E1401}" srcOrd="0" destOrd="0" presId="urn:microsoft.com/office/officeart/2016/7/layout/BasicLinearProcessNumbered"/>
    <dgm:cxn modelId="{AE5BEC0D-300A-443C-B213-864628CF2598}" srcId="{E46AABBF-180C-4222-99B1-F212803BE842}" destId="{D9274543-5E74-40E2-8790-BEB6B53AC670}" srcOrd="2" destOrd="0" parTransId="{9FA5E4A2-D1FC-411B-B112-52E982B673D3}" sibTransId="{EAE37891-40BC-433C-834D-5F8046B13018}"/>
    <dgm:cxn modelId="{556C7411-77ED-41AB-BBBB-631A63115A4C}" type="presOf" srcId="{EAB9EBBD-926B-4AA6-B66A-11ACDC73B8B1}" destId="{93A4C6FA-1F25-43AE-A192-AA508200905D}" srcOrd="0" destOrd="0" presId="urn:microsoft.com/office/officeart/2016/7/layout/BasicLinearProcessNumbered"/>
    <dgm:cxn modelId="{0E450B2E-B3C6-4C49-9609-AE3A00289870}" type="presOf" srcId="{B87F3F96-9FA0-42D0-979D-5409BDDB5BD5}" destId="{5A1156A1-D864-40A5-8A6B-B2EF94C6ABE9}" srcOrd="1" destOrd="0" presId="urn:microsoft.com/office/officeart/2016/7/layout/BasicLinearProcessNumbered"/>
    <dgm:cxn modelId="{7FED973A-4761-4035-BAC7-E07293B260B3}" type="presOf" srcId="{9E234DFA-3009-4EEE-953A-EFC9027B1C20}" destId="{8C505157-47B8-4385-BE4D-7E5C3570C8B0}" srcOrd="0" destOrd="0" presId="urn:microsoft.com/office/officeart/2016/7/layout/BasicLinearProcessNumbered"/>
    <dgm:cxn modelId="{637B3150-B06C-4082-BF53-6487DD5F142C}" type="presOf" srcId="{D9274543-5E74-40E2-8790-BEB6B53AC670}" destId="{F2A1AD01-FB86-4E20-A608-AA86EAAB0ED5}" srcOrd="1" destOrd="0" presId="urn:microsoft.com/office/officeart/2016/7/layout/BasicLinearProcessNumbered"/>
    <dgm:cxn modelId="{BC5C8059-A7C5-463E-A43C-A308086301BD}" type="presOf" srcId="{9C418510-2984-44BE-A0BC-A4A458016E04}" destId="{516447D9-E588-42ED-96CB-D2920E99273F}" srcOrd="0" destOrd="0" presId="urn:microsoft.com/office/officeart/2016/7/layout/BasicLinearProcessNumbered"/>
    <dgm:cxn modelId="{944F3962-EE5F-43E2-A4B4-7D44E20A723D}" type="presOf" srcId="{274FA502-AFF7-40E5-AD4C-B8F633025C26}" destId="{01EA34B4-2758-4B3E-BAD7-B1BA76AB6A6B}" srcOrd="0" destOrd="0" presId="urn:microsoft.com/office/officeart/2016/7/layout/BasicLinearProcessNumbered"/>
    <dgm:cxn modelId="{D0A0F36D-7F41-4E89-8C32-F28A4538AC93}" type="presOf" srcId="{D9274543-5E74-40E2-8790-BEB6B53AC670}" destId="{BFFEAC80-9080-4A35-AE24-0946A135E63B}" srcOrd="0" destOrd="0" presId="urn:microsoft.com/office/officeart/2016/7/layout/BasicLinearProcessNumbered"/>
    <dgm:cxn modelId="{EA008170-04CA-4ED7-BB68-E9A0722D2CC7}" srcId="{E46AABBF-180C-4222-99B1-F212803BE842}" destId="{EAB9EBBD-926B-4AA6-B66A-11ACDC73B8B1}" srcOrd="1" destOrd="0" parTransId="{7E59B096-9CBD-4E21-B4F3-739C978435D9}" sibTransId="{9C418510-2984-44BE-A0BC-A4A458016E04}"/>
    <dgm:cxn modelId="{E42D6274-7FF5-4332-8864-7B010875F4EE}" type="presOf" srcId="{EAB9EBBD-926B-4AA6-B66A-11ACDC73B8B1}" destId="{072D4901-199E-459C-B868-273B35B27712}" srcOrd="1" destOrd="0" presId="urn:microsoft.com/office/officeart/2016/7/layout/BasicLinearProcessNumbered"/>
    <dgm:cxn modelId="{1E1CF47F-FCA7-4E91-878A-732659BBC803}" type="presOf" srcId="{0BE974D0-296C-4493-B651-35BBFC1D685E}" destId="{F9FF158E-51EA-4277-A035-133D0F2AE343}" srcOrd="0" destOrd="0" presId="urn:microsoft.com/office/officeart/2016/7/layout/BasicLinearProcessNumbered"/>
    <dgm:cxn modelId="{0D143C85-B321-4F07-AE5F-83B174554255}" type="presOf" srcId="{E40E74BA-163C-4324-93C6-5D81E3755AE0}" destId="{7C8CD1DD-7D27-4803-903F-C0335BC31BBC}" srcOrd="1" destOrd="0" presId="urn:microsoft.com/office/officeart/2016/7/layout/BasicLinearProcessNumbered"/>
    <dgm:cxn modelId="{57435086-A1D8-4D0D-B6EC-608158707EE8}" type="presOf" srcId="{9E234DFA-3009-4EEE-953A-EFC9027B1C20}" destId="{4E0F8343-CFFF-4156-96D0-4B3ECA9E7DE1}" srcOrd="1" destOrd="0" presId="urn:microsoft.com/office/officeart/2016/7/layout/BasicLinearProcessNumbered"/>
    <dgm:cxn modelId="{C4F3DF93-A98B-4012-B307-C0454FCA1ECF}" type="presOf" srcId="{EAE37891-40BC-433C-834D-5F8046B13018}" destId="{46F399B7-CA02-48D2-93E8-571ABCFB5218}" srcOrd="0" destOrd="0" presId="urn:microsoft.com/office/officeart/2016/7/layout/BasicLinearProcessNumbered"/>
    <dgm:cxn modelId="{169B639E-AF30-4B69-872E-30B2240CD627}" type="presOf" srcId="{B87F3F96-9FA0-42D0-979D-5409BDDB5BD5}" destId="{E4EA286F-0688-47F8-A66B-648DA87AF647}" srcOrd="0" destOrd="0" presId="urn:microsoft.com/office/officeart/2016/7/layout/BasicLinearProcessNumbered"/>
    <dgm:cxn modelId="{F969E6A0-6BBE-4691-9040-2752DBC68790}" type="presOf" srcId="{E46AABBF-180C-4222-99B1-F212803BE842}" destId="{7B53B72F-3F1B-496F-8117-5F1AEBF24619}" srcOrd="0" destOrd="0" presId="urn:microsoft.com/office/officeart/2016/7/layout/BasicLinearProcessNumbered"/>
    <dgm:cxn modelId="{8491BBA7-8C67-4618-BF19-499309196C4B}" type="presOf" srcId="{6FCFD587-7A44-4EA3-8A7C-3DD6F6EE8237}" destId="{8E256144-473E-4054-8F81-9C8D2AA8E59A}" srcOrd="0" destOrd="0" presId="urn:microsoft.com/office/officeart/2016/7/layout/BasicLinearProcessNumbered"/>
    <dgm:cxn modelId="{DB4AD9D8-1DBD-424E-BABF-7F033CCC5DA1}" srcId="{E46AABBF-180C-4222-99B1-F212803BE842}" destId="{B87F3F96-9FA0-42D0-979D-5409BDDB5BD5}" srcOrd="4" destOrd="0" parTransId="{23B8B1A2-4C14-4881-924B-DE36A9E4DB6A}" sibTransId="{0BE974D0-296C-4493-B651-35BBFC1D685E}"/>
    <dgm:cxn modelId="{427CC4E7-DC03-4A0C-A8E7-AFF3E91C0ABB}" srcId="{E46AABBF-180C-4222-99B1-F212803BE842}" destId="{9E234DFA-3009-4EEE-953A-EFC9027B1C20}" srcOrd="0" destOrd="0" parTransId="{C16C8A2D-C019-4914-A283-F9C1A91ECC75}" sibTransId="{6FCFD587-7A44-4EA3-8A7C-3DD6F6EE8237}"/>
    <dgm:cxn modelId="{CA1623EF-7774-4CC4-8FE8-3B0093F5F70A}" srcId="{E46AABBF-180C-4222-99B1-F212803BE842}" destId="{E40E74BA-163C-4324-93C6-5D81E3755AE0}" srcOrd="3" destOrd="0" parTransId="{B7C642F0-53E3-4045-A289-D1BC76CBDA38}" sibTransId="{274FA502-AFF7-40E5-AD4C-B8F633025C26}"/>
    <dgm:cxn modelId="{31B99428-4D42-4AEE-88B2-6C5F72B5BA89}" type="presParOf" srcId="{7B53B72F-3F1B-496F-8117-5F1AEBF24619}" destId="{FADB5B55-2337-41A0-A6DB-62DFFF35D280}" srcOrd="0" destOrd="0" presId="urn:microsoft.com/office/officeart/2016/7/layout/BasicLinearProcessNumbered"/>
    <dgm:cxn modelId="{B45A7221-AC8C-41EC-8211-60E1ABE4FC50}" type="presParOf" srcId="{FADB5B55-2337-41A0-A6DB-62DFFF35D280}" destId="{8C505157-47B8-4385-BE4D-7E5C3570C8B0}" srcOrd="0" destOrd="0" presId="urn:microsoft.com/office/officeart/2016/7/layout/BasicLinearProcessNumbered"/>
    <dgm:cxn modelId="{3187F6C9-5FC3-45D9-993C-5BF68C2AEE3A}" type="presParOf" srcId="{FADB5B55-2337-41A0-A6DB-62DFFF35D280}" destId="{8E256144-473E-4054-8F81-9C8D2AA8E59A}" srcOrd="1" destOrd="0" presId="urn:microsoft.com/office/officeart/2016/7/layout/BasicLinearProcessNumbered"/>
    <dgm:cxn modelId="{0BAFDFA8-40DE-4533-BE7D-735BC914B944}" type="presParOf" srcId="{FADB5B55-2337-41A0-A6DB-62DFFF35D280}" destId="{4D905724-42E0-408F-9C0F-8232118D9024}" srcOrd="2" destOrd="0" presId="urn:microsoft.com/office/officeart/2016/7/layout/BasicLinearProcessNumbered"/>
    <dgm:cxn modelId="{5C31D762-45B0-4816-AC8D-BF7FF72661B9}" type="presParOf" srcId="{FADB5B55-2337-41A0-A6DB-62DFFF35D280}" destId="{4E0F8343-CFFF-4156-96D0-4B3ECA9E7DE1}" srcOrd="3" destOrd="0" presId="urn:microsoft.com/office/officeart/2016/7/layout/BasicLinearProcessNumbered"/>
    <dgm:cxn modelId="{EC952982-8915-4253-A643-6F0FD6A0FC20}" type="presParOf" srcId="{7B53B72F-3F1B-496F-8117-5F1AEBF24619}" destId="{E1D2EE99-0D7A-4B72-AF23-7EFB0F705B89}" srcOrd="1" destOrd="0" presId="urn:microsoft.com/office/officeart/2016/7/layout/BasicLinearProcessNumbered"/>
    <dgm:cxn modelId="{2D819781-4CB9-4A90-88E7-F8E3FB286BC0}" type="presParOf" srcId="{7B53B72F-3F1B-496F-8117-5F1AEBF24619}" destId="{8D441EDC-9B13-434B-9253-C8D3D34E0C24}" srcOrd="2" destOrd="0" presId="urn:microsoft.com/office/officeart/2016/7/layout/BasicLinearProcessNumbered"/>
    <dgm:cxn modelId="{150DE083-37CA-405F-BFCA-0C18ED548BA2}" type="presParOf" srcId="{8D441EDC-9B13-434B-9253-C8D3D34E0C24}" destId="{93A4C6FA-1F25-43AE-A192-AA508200905D}" srcOrd="0" destOrd="0" presId="urn:microsoft.com/office/officeart/2016/7/layout/BasicLinearProcessNumbered"/>
    <dgm:cxn modelId="{A47CEEF9-855C-4946-8463-EFF6513773C3}" type="presParOf" srcId="{8D441EDC-9B13-434B-9253-C8D3D34E0C24}" destId="{516447D9-E588-42ED-96CB-D2920E99273F}" srcOrd="1" destOrd="0" presId="urn:microsoft.com/office/officeart/2016/7/layout/BasicLinearProcessNumbered"/>
    <dgm:cxn modelId="{E927CA89-611A-42F2-99D0-483AE1D2E351}" type="presParOf" srcId="{8D441EDC-9B13-434B-9253-C8D3D34E0C24}" destId="{A256F818-0B91-4877-8190-AB62604549C6}" srcOrd="2" destOrd="0" presId="urn:microsoft.com/office/officeart/2016/7/layout/BasicLinearProcessNumbered"/>
    <dgm:cxn modelId="{C5D6A793-4026-4293-937F-925665E9BB6D}" type="presParOf" srcId="{8D441EDC-9B13-434B-9253-C8D3D34E0C24}" destId="{072D4901-199E-459C-B868-273B35B27712}" srcOrd="3" destOrd="0" presId="urn:microsoft.com/office/officeart/2016/7/layout/BasicLinearProcessNumbered"/>
    <dgm:cxn modelId="{B836992C-4BEF-42DD-AB25-E50C786FCEC9}" type="presParOf" srcId="{7B53B72F-3F1B-496F-8117-5F1AEBF24619}" destId="{5C420C98-5235-4532-911D-393A05041C44}" srcOrd="3" destOrd="0" presId="urn:microsoft.com/office/officeart/2016/7/layout/BasicLinearProcessNumbered"/>
    <dgm:cxn modelId="{D87DBC99-FE71-4C37-A75B-B4F44224A35D}" type="presParOf" srcId="{7B53B72F-3F1B-496F-8117-5F1AEBF24619}" destId="{CA56A9D6-B1A8-4053-A47F-C9DA761A4E7F}" srcOrd="4" destOrd="0" presId="urn:microsoft.com/office/officeart/2016/7/layout/BasicLinearProcessNumbered"/>
    <dgm:cxn modelId="{FFE1D1DF-7E06-4110-8002-6BFAEFE42C11}" type="presParOf" srcId="{CA56A9D6-B1A8-4053-A47F-C9DA761A4E7F}" destId="{BFFEAC80-9080-4A35-AE24-0946A135E63B}" srcOrd="0" destOrd="0" presId="urn:microsoft.com/office/officeart/2016/7/layout/BasicLinearProcessNumbered"/>
    <dgm:cxn modelId="{DC6D40B2-F151-4539-B2E2-D8237AAFCFDC}" type="presParOf" srcId="{CA56A9D6-B1A8-4053-A47F-C9DA761A4E7F}" destId="{46F399B7-CA02-48D2-93E8-571ABCFB5218}" srcOrd="1" destOrd="0" presId="urn:microsoft.com/office/officeart/2016/7/layout/BasicLinearProcessNumbered"/>
    <dgm:cxn modelId="{3BF779D5-D9A8-407F-BAC8-9F9A300D0AF1}" type="presParOf" srcId="{CA56A9D6-B1A8-4053-A47F-C9DA761A4E7F}" destId="{5AA202B8-8171-49C3-BC58-4E5A1F2449A5}" srcOrd="2" destOrd="0" presId="urn:microsoft.com/office/officeart/2016/7/layout/BasicLinearProcessNumbered"/>
    <dgm:cxn modelId="{52E33888-50EB-4AB1-A742-FF4C03C315B5}" type="presParOf" srcId="{CA56A9D6-B1A8-4053-A47F-C9DA761A4E7F}" destId="{F2A1AD01-FB86-4E20-A608-AA86EAAB0ED5}" srcOrd="3" destOrd="0" presId="urn:microsoft.com/office/officeart/2016/7/layout/BasicLinearProcessNumbered"/>
    <dgm:cxn modelId="{96F7A74D-7813-4125-83EB-5BD600C02864}" type="presParOf" srcId="{7B53B72F-3F1B-496F-8117-5F1AEBF24619}" destId="{BC50066B-179E-4999-AA15-3B10EA0E8F2E}" srcOrd="5" destOrd="0" presId="urn:microsoft.com/office/officeart/2016/7/layout/BasicLinearProcessNumbered"/>
    <dgm:cxn modelId="{9F6F0C1B-E017-41B5-B03E-0432DD48A8FC}" type="presParOf" srcId="{7B53B72F-3F1B-496F-8117-5F1AEBF24619}" destId="{EAAF9E02-CD75-4DF5-AC36-739C93D9CFD6}" srcOrd="6" destOrd="0" presId="urn:microsoft.com/office/officeart/2016/7/layout/BasicLinearProcessNumbered"/>
    <dgm:cxn modelId="{8985BE66-5E09-4A34-B7F9-8847AC8DAD66}" type="presParOf" srcId="{EAAF9E02-CD75-4DF5-AC36-739C93D9CFD6}" destId="{59C9AAF8-E667-47A9-AAD0-F00C661E1401}" srcOrd="0" destOrd="0" presId="urn:microsoft.com/office/officeart/2016/7/layout/BasicLinearProcessNumbered"/>
    <dgm:cxn modelId="{F39E65D2-3F7E-4B3E-A680-EACBFE0A661F}" type="presParOf" srcId="{EAAF9E02-CD75-4DF5-AC36-739C93D9CFD6}" destId="{01EA34B4-2758-4B3E-BAD7-B1BA76AB6A6B}" srcOrd="1" destOrd="0" presId="urn:microsoft.com/office/officeart/2016/7/layout/BasicLinearProcessNumbered"/>
    <dgm:cxn modelId="{292A3A09-45FF-4FB2-B7F1-769E30E9144D}" type="presParOf" srcId="{EAAF9E02-CD75-4DF5-AC36-739C93D9CFD6}" destId="{53446428-A0D2-484B-AC38-DFF3F7A769F2}" srcOrd="2" destOrd="0" presId="urn:microsoft.com/office/officeart/2016/7/layout/BasicLinearProcessNumbered"/>
    <dgm:cxn modelId="{8DBBEB01-C97C-4784-8704-EA9181620333}" type="presParOf" srcId="{EAAF9E02-CD75-4DF5-AC36-739C93D9CFD6}" destId="{7C8CD1DD-7D27-4803-903F-C0335BC31BBC}" srcOrd="3" destOrd="0" presId="urn:microsoft.com/office/officeart/2016/7/layout/BasicLinearProcessNumbered"/>
    <dgm:cxn modelId="{17D9FF6D-D855-4E93-B591-243710F979C4}" type="presParOf" srcId="{7B53B72F-3F1B-496F-8117-5F1AEBF24619}" destId="{1C6698A7-5350-462F-999F-90F783E37C02}" srcOrd="7" destOrd="0" presId="urn:microsoft.com/office/officeart/2016/7/layout/BasicLinearProcessNumbered"/>
    <dgm:cxn modelId="{F585475E-8F27-4EAF-B1A3-B72489FA6B3A}" type="presParOf" srcId="{7B53B72F-3F1B-496F-8117-5F1AEBF24619}" destId="{25F79309-0624-4EAD-8607-BA2924EAE598}" srcOrd="8" destOrd="0" presId="urn:microsoft.com/office/officeart/2016/7/layout/BasicLinearProcessNumbered"/>
    <dgm:cxn modelId="{A2810F97-7E59-4339-B509-39A220FB25C2}" type="presParOf" srcId="{25F79309-0624-4EAD-8607-BA2924EAE598}" destId="{E4EA286F-0688-47F8-A66B-648DA87AF647}" srcOrd="0" destOrd="0" presId="urn:microsoft.com/office/officeart/2016/7/layout/BasicLinearProcessNumbered"/>
    <dgm:cxn modelId="{EEB1EDBC-56F4-4AFF-9214-AAE239937E25}" type="presParOf" srcId="{25F79309-0624-4EAD-8607-BA2924EAE598}" destId="{F9FF158E-51EA-4277-A035-133D0F2AE343}" srcOrd="1" destOrd="0" presId="urn:microsoft.com/office/officeart/2016/7/layout/BasicLinearProcessNumbered"/>
    <dgm:cxn modelId="{1372CA3E-F610-44D2-9633-76E1D018B370}" type="presParOf" srcId="{25F79309-0624-4EAD-8607-BA2924EAE598}" destId="{53820F87-6793-4D4F-A9F6-7213458C01F1}" srcOrd="2" destOrd="0" presId="urn:microsoft.com/office/officeart/2016/7/layout/BasicLinearProcessNumbered"/>
    <dgm:cxn modelId="{6EC4AB39-1D4B-4C77-819F-A24FB411248C}" type="presParOf" srcId="{25F79309-0624-4EAD-8607-BA2924EAE598}" destId="{5A1156A1-D864-40A5-8A6B-B2EF94C6ABE9}"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05E406C-5757-44C9-BE1A-6AD021EE6B76}"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94EE097-8F0D-4BAA-B596-73B558F65B20}">
      <dgm:prSet custT="1"/>
      <dgm:spPr/>
      <dgm:t>
        <a:bodyPr/>
        <a:lstStyle/>
        <a:p>
          <a:r>
            <a:rPr lang="en-US" sz="2000" dirty="0"/>
            <a:t>Daily: Tables, desks, phones, keyboards, toilets, faucets and sinks.</a:t>
          </a:r>
        </a:p>
      </dgm:t>
    </dgm:pt>
    <dgm:pt modelId="{4B9697F1-E634-45BD-A402-C74597DBD466}" type="parTrans" cxnId="{0AB0B88A-4967-494D-842F-912E1D102596}">
      <dgm:prSet/>
      <dgm:spPr/>
      <dgm:t>
        <a:bodyPr/>
        <a:lstStyle/>
        <a:p>
          <a:endParaRPr lang="en-US"/>
        </a:p>
      </dgm:t>
    </dgm:pt>
    <dgm:pt modelId="{C9384A46-061A-4EC5-86DE-07AE90549901}" type="sibTrans" cxnId="{0AB0B88A-4967-494D-842F-912E1D102596}">
      <dgm:prSet/>
      <dgm:spPr/>
      <dgm:t>
        <a:bodyPr/>
        <a:lstStyle/>
        <a:p>
          <a:endParaRPr lang="en-US"/>
        </a:p>
      </dgm:t>
    </dgm:pt>
    <dgm:pt modelId="{57FB8108-E850-4540-AC1E-97A58FE7DF04}">
      <dgm:prSet custT="1"/>
      <dgm:spPr/>
      <dgm:t>
        <a:bodyPr/>
        <a:lstStyle/>
        <a:p>
          <a:r>
            <a:rPr lang="en-US" sz="2000" dirty="0"/>
            <a:t>Dirty surfaces: Use detergent or soap and water prior to disinfecting.</a:t>
          </a:r>
        </a:p>
      </dgm:t>
    </dgm:pt>
    <dgm:pt modelId="{5AB47E18-5FA7-48E2-9BCF-4353410FDC5E}" type="parTrans" cxnId="{55788543-40C0-46D6-93C7-3A06D79DB822}">
      <dgm:prSet/>
      <dgm:spPr/>
      <dgm:t>
        <a:bodyPr/>
        <a:lstStyle/>
        <a:p>
          <a:endParaRPr lang="en-US"/>
        </a:p>
      </dgm:t>
    </dgm:pt>
    <dgm:pt modelId="{806BAB22-55A4-4A45-A0F3-FFBB8BC6B0C9}" type="sibTrans" cxnId="{55788543-40C0-46D6-93C7-3A06D79DB822}">
      <dgm:prSet/>
      <dgm:spPr/>
      <dgm:t>
        <a:bodyPr/>
        <a:lstStyle/>
        <a:p>
          <a:endParaRPr lang="en-US"/>
        </a:p>
      </dgm:t>
    </dgm:pt>
    <dgm:pt modelId="{67527336-AA54-4C81-80E7-E8319D5DA2B8}">
      <dgm:prSet custT="1"/>
      <dgm:spPr/>
      <dgm:t>
        <a:bodyPr/>
        <a:lstStyle/>
        <a:p>
          <a:r>
            <a:rPr lang="en-US" sz="2000" dirty="0"/>
            <a:t>Use Household disinfectant to clean area after simple washing has been done.</a:t>
          </a:r>
        </a:p>
      </dgm:t>
    </dgm:pt>
    <dgm:pt modelId="{E4A048AB-835B-4CCA-8C9F-FF4A2BA6A9E0}" type="parTrans" cxnId="{13FDDEBC-FFD4-484F-A992-74175CDD5490}">
      <dgm:prSet/>
      <dgm:spPr/>
      <dgm:t>
        <a:bodyPr/>
        <a:lstStyle/>
        <a:p>
          <a:endParaRPr lang="en-US"/>
        </a:p>
      </dgm:t>
    </dgm:pt>
    <dgm:pt modelId="{7D182A05-7451-4102-B468-6EAE76F42201}" type="sibTrans" cxnId="{13FDDEBC-FFD4-484F-A992-74175CDD5490}">
      <dgm:prSet/>
      <dgm:spPr/>
      <dgm:t>
        <a:bodyPr/>
        <a:lstStyle/>
        <a:p>
          <a:endParaRPr lang="en-US"/>
        </a:p>
      </dgm:t>
    </dgm:pt>
    <dgm:pt modelId="{198740C1-A2B0-4C91-AD77-00C6ECFCE4EA}" type="pres">
      <dgm:prSet presAssocID="{105E406C-5757-44C9-BE1A-6AD021EE6B76}" presName="root" presStyleCnt="0">
        <dgm:presLayoutVars>
          <dgm:dir/>
          <dgm:resizeHandles val="exact"/>
        </dgm:presLayoutVars>
      </dgm:prSet>
      <dgm:spPr/>
    </dgm:pt>
    <dgm:pt modelId="{1CEBB326-B419-4794-A964-21EAED6D2A01}" type="pres">
      <dgm:prSet presAssocID="{494EE097-8F0D-4BAA-B596-73B558F65B20}" presName="compNode" presStyleCnt="0"/>
      <dgm:spPr/>
    </dgm:pt>
    <dgm:pt modelId="{81442C06-FFF2-4046-8024-45977E182E97}" type="pres">
      <dgm:prSet presAssocID="{494EE097-8F0D-4BAA-B596-73B558F65B2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aiter"/>
        </a:ext>
      </dgm:extLst>
    </dgm:pt>
    <dgm:pt modelId="{E91850D8-1F2B-4BC4-A55F-1B80A79DDC67}" type="pres">
      <dgm:prSet presAssocID="{494EE097-8F0D-4BAA-B596-73B558F65B20}" presName="spaceRect" presStyleCnt="0"/>
      <dgm:spPr/>
    </dgm:pt>
    <dgm:pt modelId="{027D235D-069C-4D56-B002-8702793DC984}" type="pres">
      <dgm:prSet presAssocID="{494EE097-8F0D-4BAA-B596-73B558F65B20}" presName="textRect" presStyleLbl="revTx" presStyleIdx="0" presStyleCnt="3">
        <dgm:presLayoutVars>
          <dgm:chMax val="1"/>
          <dgm:chPref val="1"/>
        </dgm:presLayoutVars>
      </dgm:prSet>
      <dgm:spPr/>
    </dgm:pt>
    <dgm:pt modelId="{BBEA4C21-1FA4-4516-874A-6444DE3F0B9D}" type="pres">
      <dgm:prSet presAssocID="{C9384A46-061A-4EC5-86DE-07AE90549901}" presName="sibTrans" presStyleCnt="0"/>
      <dgm:spPr/>
    </dgm:pt>
    <dgm:pt modelId="{36089DDA-66E1-483C-BE49-E9F339945AE5}" type="pres">
      <dgm:prSet presAssocID="{57FB8108-E850-4540-AC1E-97A58FE7DF04}" presName="compNode" presStyleCnt="0"/>
      <dgm:spPr/>
    </dgm:pt>
    <dgm:pt modelId="{A617FB67-5B10-4644-AAF8-AEDBA8EC7ABE}" type="pres">
      <dgm:prSet presAssocID="{57FB8108-E850-4540-AC1E-97A58FE7DF0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ink"/>
        </a:ext>
      </dgm:extLst>
    </dgm:pt>
    <dgm:pt modelId="{F2ED9DF1-8703-4A49-95C8-59291DFF164E}" type="pres">
      <dgm:prSet presAssocID="{57FB8108-E850-4540-AC1E-97A58FE7DF04}" presName="spaceRect" presStyleCnt="0"/>
      <dgm:spPr/>
    </dgm:pt>
    <dgm:pt modelId="{EAD4E584-27AA-4882-9FA9-0BB5C679884C}" type="pres">
      <dgm:prSet presAssocID="{57FB8108-E850-4540-AC1E-97A58FE7DF04}" presName="textRect" presStyleLbl="revTx" presStyleIdx="1" presStyleCnt="3">
        <dgm:presLayoutVars>
          <dgm:chMax val="1"/>
          <dgm:chPref val="1"/>
        </dgm:presLayoutVars>
      </dgm:prSet>
      <dgm:spPr/>
    </dgm:pt>
    <dgm:pt modelId="{201021B6-88E9-4DF0-A004-CD1324C407B6}" type="pres">
      <dgm:prSet presAssocID="{806BAB22-55A4-4A45-A0F3-FFBB8BC6B0C9}" presName="sibTrans" presStyleCnt="0"/>
      <dgm:spPr/>
    </dgm:pt>
    <dgm:pt modelId="{93729137-D4C3-42EE-885A-606E63C3C990}" type="pres">
      <dgm:prSet presAssocID="{67527336-AA54-4C81-80E7-E8319D5DA2B8}" presName="compNode" presStyleCnt="0"/>
      <dgm:spPr/>
    </dgm:pt>
    <dgm:pt modelId="{2BB9703E-92E6-4ECD-9BCD-4E51125F3F75}" type="pres">
      <dgm:prSet presAssocID="{67527336-AA54-4C81-80E7-E8319D5DA2B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p and bucket"/>
        </a:ext>
      </dgm:extLst>
    </dgm:pt>
    <dgm:pt modelId="{9A78E6FA-71DA-4ED8-B5B5-AD1461D82E5F}" type="pres">
      <dgm:prSet presAssocID="{67527336-AA54-4C81-80E7-E8319D5DA2B8}" presName="spaceRect" presStyleCnt="0"/>
      <dgm:spPr/>
    </dgm:pt>
    <dgm:pt modelId="{0EF54DD5-A1B9-4DA9-82C9-74ABA6DEC706}" type="pres">
      <dgm:prSet presAssocID="{67527336-AA54-4C81-80E7-E8319D5DA2B8}" presName="textRect" presStyleLbl="revTx" presStyleIdx="2" presStyleCnt="3">
        <dgm:presLayoutVars>
          <dgm:chMax val="1"/>
          <dgm:chPref val="1"/>
        </dgm:presLayoutVars>
      </dgm:prSet>
      <dgm:spPr/>
    </dgm:pt>
  </dgm:ptLst>
  <dgm:cxnLst>
    <dgm:cxn modelId="{57BD8C34-823B-4AD8-B9EF-A3FA5CF68523}" type="presOf" srcId="{494EE097-8F0D-4BAA-B596-73B558F65B20}" destId="{027D235D-069C-4D56-B002-8702793DC984}" srcOrd="0" destOrd="0" presId="urn:microsoft.com/office/officeart/2018/2/layout/IconLabelList"/>
    <dgm:cxn modelId="{55788543-40C0-46D6-93C7-3A06D79DB822}" srcId="{105E406C-5757-44C9-BE1A-6AD021EE6B76}" destId="{57FB8108-E850-4540-AC1E-97A58FE7DF04}" srcOrd="1" destOrd="0" parTransId="{5AB47E18-5FA7-48E2-9BCF-4353410FDC5E}" sibTransId="{806BAB22-55A4-4A45-A0F3-FFBB8BC6B0C9}"/>
    <dgm:cxn modelId="{652CA47F-D161-4A60-A44B-BD18AC9E3850}" type="presOf" srcId="{67527336-AA54-4C81-80E7-E8319D5DA2B8}" destId="{0EF54DD5-A1B9-4DA9-82C9-74ABA6DEC706}" srcOrd="0" destOrd="0" presId="urn:microsoft.com/office/officeart/2018/2/layout/IconLabelList"/>
    <dgm:cxn modelId="{0AB0B88A-4967-494D-842F-912E1D102596}" srcId="{105E406C-5757-44C9-BE1A-6AD021EE6B76}" destId="{494EE097-8F0D-4BAA-B596-73B558F65B20}" srcOrd="0" destOrd="0" parTransId="{4B9697F1-E634-45BD-A402-C74597DBD466}" sibTransId="{C9384A46-061A-4EC5-86DE-07AE90549901}"/>
    <dgm:cxn modelId="{CD86D6A9-9812-4F9B-A6E0-E28CFE5EA5F2}" type="presOf" srcId="{57FB8108-E850-4540-AC1E-97A58FE7DF04}" destId="{EAD4E584-27AA-4882-9FA9-0BB5C679884C}" srcOrd="0" destOrd="0" presId="urn:microsoft.com/office/officeart/2018/2/layout/IconLabelList"/>
    <dgm:cxn modelId="{13FDDEBC-FFD4-484F-A992-74175CDD5490}" srcId="{105E406C-5757-44C9-BE1A-6AD021EE6B76}" destId="{67527336-AA54-4C81-80E7-E8319D5DA2B8}" srcOrd="2" destOrd="0" parTransId="{E4A048AB-835B-4CCA-8C9F-FF4A2BA6A9E0}" sibTransId="{7D182A05-7451-4102-B468-6EAE76F42201}"/>
    <dgm:cxn modelId="{BA338EF6-9D57-4FA1-98C5-3E5E10B603BC}" type="presOf" srcId="{105E406C-5757-44C9-BE1A-6AD021EE6B76}" destId="{198740C1-A2B0-4C91-AD77-00C6ECFCE4EA}" srcOrd="0" destOrd="0" presId="urn:microsoft.com/office/officeart/2018/2/layout/IconLabelList"/>
    <dgm:cxn modelId="{F3E65F15-4379-41B6-9946-7D09F9A8467E}" type="presParOf" srcId="{198740C1-A2B0-4C91-AD77-00C6ECFCE4EA}" destId="{1CEBB326-B419-4794-A964-21EAED6D2A01}" srcOrd="0" destOrd="0" presId="urn:microsoft.com/office/officeart/2018/2/layout/IconLabelList"/>
    <dgm:cxn modelId="{FEF0D6CC-000C-4B69-B3F7-5DB589C8B7D5}" type="presParOf" srcId="{1CEBB326-B419-4794-A964-21EAED6D2A01}" destId="{81442C06-FFF2-4046-8024-45977E182E97}" srcOrd="0" destOrd="0" presId="urn:microsoft.com/office/officeart/2018/2/layout/IconLabelList"/>
    <dgm:cxn modelId="{D719C8B9-4568-4588-A9D9-4C3719BFABDC}" type="presParOf" srcId="{1CEBB326-B419-4794-A964-21EAED6D2A01}" destId="{E91850D8-1F2B-4BC4-A55F-1B80A79DDC67}" srcOrd="1" destOrd="0" presId="urn:microsoft.com/office/officeart/2018/2/layout/IconLabelList"/>
    <dgm:cxn modelId="{032DC906-881C-4B51-B64B-5E87BF6D329E}" type="presParOf" srcId="{1CEBB326-B419-4794-A964-21EAED6D2A01}" destId="{027D235D-069C-4D56-B002-8702793DC984}" srcOrd="2" destOrd="0" presId="urn:microsoft.com/office/officeart/2018/2/layout/IconLabelList"/>
    <dgm:cxn modelId="{F45E3218-0288-45B8-8022-141BF901D71E}" type="presParOf" srcId="{198740C1-A2B0-4C91-AD77-00C6ECFCE4EA}" destId="{BBEA4C21-1FA4-4516-874A-6444DE3F0B9D}" srcOrd="1" destOrd="0" presId="urn:microsoft.com/office/officeart/2018/2/layout/IconLabelList"/>
    <dgm:cxn modelId="{40E510DB-36CA-4A9B-AFFE-92C90C8164D2}" type="presParOf" srcId="{198740C1-A2B0-4C91-AD77-00C6ECFCE4EA}" destId="{36089DDA-66E1-483C-BE49-E9F339945AE5}" srcOrd="2" destOrd="0" presId="urn:microsoft.com/office/officeart/2018/2/layout/IconLabelList"/>
    <dgm:cxn modelId="{3090AEBE-CA14-434F-BBF0-ACE521AEA708}" type="presParOf" srcId="{36089DDA-66E1-483C-BE49-E9F339945AE5}" destId="{A617FB67-5B10-4644-AAF8-AEDBA8EC7ABE}" srcOrd="0" destOrd="0" presId="urn:microsoft.com/office/officeart/2018/2/layout/IconLabelList"/>
    <dgm:cxn modelId="{46EC18E6-EB80-4B5A-B260-B2A92F56E7D2}" type="presParOf" srcId="{36089DDA-66E1-483C-BE49-E9F339945AE5}" destId="{F2ED9DF1-8703-4A49-95C8-59291DFF164E}" srcOrd="1" destOrd="0" presId="urn:microsoft.com/office/officeart/2018/2/layout/IconLabelList"/>
    <dgm:cxn modelId="{539288A7-B6BF-4854-9DF9-57128938C62F}" type="presParOf" srcId="{36089DDA-66E1-483C-BE49-E9F339945AE5}" destId="{EAD4E584-27AA-4882-9FA9-0BB5C679884C}" srcOrd="2" destOrd="0" presId="urn:microsoft.com/office/officeart/2018/2/layout/IconLabelList"/>
    <dgm:cxn modelId="{19A127CC-9EB3-416E-BDC8-5B722C605A59}" type="presParOf" srcId="{198740C1-A2B0-4C91-AD77-00C6ECFCE4EA}" destId="{201021B6-88E9-4DF0-A004-CD1324C407B6}" srcOrd="3" destOrd="0" presId="urn:microsoft.com/office/officeart/2018/2/layout/IconLabelList"/>
    <dgm:cxn modelId="{2F019554-162E-490D-A80B-2950BC4BB257}" type="presParOf" srcId="{198740C1-A2B0-4C91-AD77-00C6ECFCE4EA}" destId="{93729137-D4C3-42EE-885A-606E63C3C990}" srcOrd="4" destOrd="0" presId="urn:microsoft.com/office/officeart/2018/2/layout/IconLabelList"/>
    <dgm:cxn modelId="{F3D3FC9F-2A4B-4729-9D4C-BB334FA1F5B2}" type="presParOf" srcId="{93729137-D4C3-42EE-885A-606E63C3C990}" destId="{2BB9703E-92E6-4ECD-9BCD-4E51125F3F75}" srcOrd="0" destOrd="0" presId="urn:microsoft.com/office/officeart/2018/2/layout/IconLabelList"/>
    <dgm:cxn modelId="{9E6233F7-FAB1-46A1-8892-98A7CD581351}" type="presParOf" srcId="{93729137-D4C3-42EE-885A-606E63C3C990}" destId="{9A78E6FA-71DA-4ED8-B5B5-AD1461D82E5F}" srcOrd="1" destOrd="0" presId="urn:microsoft.com/office/officeart/2018/2/layout/IconLabelList"/>
    <dgm:cxn modelId="{8527DC64-514E-46BB-817D-1821FEA99CDD}" type="presParOf" srcId="{93729137-D4C3-42EE-885A-606E63C3C990}" destId="{0EF54DD5-A1B9-4DA9-82C9-74ABA6DEC706}"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DE5EE7-7DFE-4344-9D71-0687AF293845}">
      <dsp:nvSpPr>
        <dsp:cNvPr id="0" name=""/>
        <dsp:cNvSpPr/>
      </dsp:nvSpPr>
      <dsp:spPr>
        <a:xfrm>
          <a:off x="0" y="488"/>
          <a:ext cx="7666891" cy="67223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8C1505-ED50-4C3D-B9C1-1101FFEC04D9}">
      <dsp:nvSpPr>
        <dsp:cNvPr id="0" name=""/>
        <dsp:cNvSpPr/>
      </dsp:nvSpPr>
      <dsp:spPr>
        <a:xfrm>
          <a:off x="203352" y="151741"/>
          <a:ext cx="369730" cy="3697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CBF2CC2-DB64-4CF8-AE8F-CC25CF71B590}">
      <dsp:nvSpPr>
        <dsp:cNvPr id="0" name=""/>
        <dsp:cNvSpPr/>
      </dsp:nvSpPr>
      <dsp:spPr>
        <a:xfrm>
          <a:off x="776434" y="488"/>
          <a:ext cx="6890456" cy="672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45" tIns="71145" rIns="71145" bIns="71145" numCol="1" spcCol="1270" anchor="ctr" anchorCtr="0">
          <a:noAutofit/>
        </a:bodyPr>
        <a:lstStyle/>
        <a:p>
          <a:pPr marL="0" lvl="0" indent="0" algn="l" defTabSz="933450">
            <a:lnSpc>
              <a:spcPct val="100000"/>
            </a:lnSpc>
            <a:spcBef>
              <a:spcPct val="0"/>
            </a:spcBef>
            <a:spcAft>
              <a:spcPct val="35000"/>
            </a:spcAft>
            <a:buNone/>
          </a:pPr>
          <a:r>
            <a:rPr lang="en-US" sz="2100" kern="1200" dirty="0"/>
            <a:t>There is no proven treatment for coronavirus</a:t>
          </a:r>
        </a:p>
      </dsp:txBody>
      <dsp:txXfrm>
        <a:off x="776434" y="488"/>
        <a:ext cx="6890456" cy="672238"/>
      </dsp:txXfrm>
    </dsp:sp>
    <dsp:sp modelId="{526F602B-F417-4FB9-BB02-B37282C22933}">
      <dsp:nvSpPr>
        <dsp:cNvPr id="0" name=""/>
        <dsp:cNvSpPr/>
      </dsp:nvSpPr>
      <dsp:spPr>
        <a:xfrm>
          <a:off x="0" y="840785"/>
          <a:ext cx="7666891" cy="67223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9BC0BB-0472-42B1-A536-18555BDA74FD}">
      <dsp:nvSpPr>
        <dsp:cNvPr id="0" name=""/>
        <dsp:cNvSpPr/>
      </dsp:nvSpPr>
      <dsp:spPr>
        <a:xfrm>
          <a:off x="203352" y="992039"/>
          <a:ext cx="369730" cy="3697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0B94EE2-2597-4C05-9A90-2E3F1AEBE4E0}">
      <dsp:nvSpPr>
        <dsp:cNvPr id="0" name=""/>
        <dsp:cNvSpPr/>
      </dsp:nvSpPr>
      <dsp:spPr>
        <a:xfrm>
          <a:off x="776434" y="840785"/>
          <a:ext cx="6890456" cy="672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45" tIns="71145" rIns="71145" bIns="71145" numCol="1" spcCol="1270" anchor="ctr" anchorCtr="0">
          <a:noAutofit/>
        </a:bodyPr>
        <a:lstStyle/>
        <a:p>
          <a:pPr marL="0" lvl="0" indent="0" algn="l" defTabSz="933450">
            <a:lnSpc>
              <a:spcPct val="100000"/>
            </a:lnSpc>
            <a:spcBef>
              <a:spcPct val="0"/>
            </a:spcBef>
            <a:spcAft>
              <a:spcPct val="35000"/>
            </a:spcAft>
            <a:buNone/>
          </a:pPr>
          <a:r>
            <a:rPr lang="en-US" sz="2100" kern="1200" dirty="0"/>
            <a:t>Stay at home, notify your personal care physician</a:t>
          </a:r>
        </a:p>
      </dsp:txBody>
      <dsp:txXfrm>
        <a:off x="776434" y="840785"/>
        <a:ext cx="6890456" cy="672238"/>
      </dsp:txXfrm>
    </dsp:sp>
    <dsp:sp modelId="{2D44F2BB-748D-4DAC-83FA-30E776C2638D}">
      <dsp:nvSpPr>
        <dsp:cNvPr id="0" name=""/>
        <dsp:cNvSpPr/>
      </dsp:nvSpPr>
      <dsp:spPr>
        <a:xfrm>
          <a:off x="0" y="1681083"/>
          <a:ext cx="7666891" cy="67223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5EDAEC-396D-432E-A0B9-7285D91B7DED}">
      <dsp:nvSpPr>
        <dsp:cNvPr id="0" name=""/>
        <dsp:cNvSpPr/>
      </dsp:nvSpPr>
      <dsp:spPr>
        <a:xfrm>
          <a:off x="203352" y="1832336"/>
          <a:ext cx="369730" cy="3697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3AEC0FD-788D-474B-A906-BC85E591A895}">
      <dsp:nvSpPr>
        <dsp:cNvPr id="0" name=""/>
        <dsp:cNvSpPr/>
      </dsp:nvSpPr>
      <dsp:spPr>
        <a:xfrm>
          <a:off x="776434" y="1681083"/>
          <a:ext cx="6890456" cy="672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45" tIns="71145" rIns="71145" bIns="71145" numCol="1" spcCol="1270" anchor="ctr" anchorCtr="0">
          <a:noAutofit/>
        </a:bodyPr>
        <a:lstStyle/>
        <a:p>
          <a:pPr marL="0" lvl="0" indent="0" algn="l" defTabSz="933450">
            <a:lnSpc>
              <a:spcPct val="100000"/>
            </a:lnSpc>
            <a:spcBef>
              <a:spcPct val="0"/>
            </a:spcBef>
            <a:spcAft>
              <a:spcPct val="35000"/>
            </a:spcAft>
            <a:buNone/>
          </a:pPr>
          <a:r>
            <a:rPr lang="en-US" sz="2100" kern="1200"/>
            <a:t>Self quarantine for 14 days</a:t>
          </a:r>
        </a:p>
      </dsp:txBody>
      <dsp:txXfrm>
        <a:off x="776434" y="1681083"/>
        <a:ext cx="6890456" cy="672238"/>
      </dsp:txXfrm>
    </dsp:sp>
    <dsp:sp modelId="{165ECECC-05C2-433D-9EF6-FE07DAFF3A86}">
      <dsp:nvSpPr>
        <dsp:cNvPr id="0" name=""/>
        <dsp:cNvSpPr/>
      </dsp:nvSpPr>
      <dsp:spPr>
        <a:xfrm>
          <a:off x="0" y="2521380"/>
          <a:ext cx="7666891" cy="67223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87BF23-29E5-4D15-8D1D-8567702AD554}">
      <dsp:nvSpPr>
        <dsp:cNvPr id="0" name=""/>
        <dsp:cNvSpPr/>
      </dsp:nvSpPr>
      <dsp:spPr>
        <a:xfrm>
          <a:off x="203352" y="2672634"/>
          <a:ext cx="369730" cy="3697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BA7D7D9-67B4-4A87-AD15-A2F16A10ACC6}">
      <dsp:nvSpPr>
        <dsp:cNvPr id="0" name=""/>
        <dsp:cNvSpPr/>
      </dsp:nvSpPr>
      <dsp:spPr>
        <a:xfrm>
          <a:off x="776434" y="2521380"/>
          <a:ext cx="6890456" cy="672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45" tIns="71145" rIns="71145" bIns="71145" numCol="1" spcCol="1270" anchor="ctr" anchorCtr="0">
          <a:noAutofit/>
        </a:bodyPr>
        <a:lstStyle/>
        <a:p>
          <a:pPr marL="0" lvl="0" indent="0" algn="l" defTabSz="933450">
            <a:lnSpc>
              <a:spcPct val="100000"/>
            </a:lnSpc>
            <a:spcBef>
              <a:spcPct val="0"/>
            </a:spcBef>
            <a:spcAft>
              <a:spcPct val="35000"/>
            </a:spcAft>
            <a:buNone/>
          </a:pPr>
          <a:r>
            <a:rPr lang="en-US" sz="2100" kern="1200"/>
            <a:t>Drink plenty fluids </a:t>
          </a:r>
        </a:p>
      </dsp:txBody>
      <dsp:txXfrm>
        <a:off x="776434" y="2521380"/>
        <a:ext cx="6890456" cy="672238"/>
      </dsp:txXfrm>
    </dsp:sp>
    <dsp:sp modelId="{DC181E5D-9C2A-485D-AF35-2B4F7772FC54}">
      <dsp:nvSpPr>
        <dsp:cNvPr id="0" name=""/>
        <dsp:cNvSpPr/>
      </dsp:nvSpPr>
      <dsp:spPr>
        <a:xfrm>
          <a:off x="0" y="3361678"/>
          <a:ext cx="7666891" cy="67223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884F8F-E870-4B4A-B972-059F0A4287DA}">
      <dsp:nvSpPr>
        <dsp:cNvPr id="0" name=""/>
        <dsp:cNvSpPr/>
      </dsp:nvSpPr>
      <dsp:spPr>
        <a:xfrm>
          <a:off x="203352" y="3512932"/>
          <a:ext cx="369730" cy="36973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6BAE333-627C-462F-A9B7-39E942158101}">
      <dsp:nvSpPr>
        <dsp:cNvPr id="0" name=""/>
        <dsp:cNvSpPr/>
      </dsp:nvSpPr>
      <dsp:spPr>
        <a:xfrm>
          <a:off x="776434" y="3361678"/>
          <a:ext cx="6890456" cy="672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45" tIns="71145" rIns="71145" bIns="71145" numCol="1" spcCol="1270" anchor="ctr" anchorCtr="0">
          <a:noAutofit/>
        </a:bodyPr>
        <a:lstStyle/>
        <a:p>
          <a:pPr marL="0" lvl="0" indent="0" algn="l" defTabSz="933450">
            <a:lnSpc>
              <a:spcPct val="100000"/>
            </a:lnSpc>
            <a:spcBef>
              <a:spcPct val="0"/>
            </a:spcBef>
            <a:spcAft>
              <a:spcPct val="35000"/>
            </a:spcAft>
            <a:buNone/>
          </a:pPr>
          <a:r>
            <a:rPr lang="en-US" sz="2100" kern="1200" dirty="0"/>
            <a:t>Monitor symptoms</a:t>
          </a:r>
        </a:p>
      </dsp:txBody>
      <dsp:txXfrm>
        <a:off x="776434" y="3361678"/>
        <a:ext cx="6890456" cy="672238"/>
      </dsp:txXfrm>
    </dsp:sp>
    <dsp:sp modelId="{B9193494-E737-450C-BB08-CFC2D9E0786F}">
      <dsp:nvSpPr>
        <dsp:cNvPr id="0" name=""/>
        <dsp:cNvSpPr/>
      </dsp:nvSpPr>
      <dsp:spPr>
        <a:xfrm>
          <a:off x="0" y="4201976"/>
          <a:ext cx="7666891" cy="67223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EBBD05-0E97-46C2-B636-D00E1C99F62C}">
      <dsp:nvSpPr>
        <dsp:cNvPr id="0" name=""/>
        <dsp:cNvSpPr/>
      </dsp:nvSpPr>
      <dsp:spPr>
        <a:xfrm>
          <a:off x="203352" y="4353229"/>
          <a:ext cx="369730" cy="36973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D4728B8-F59D-41F6-B862-07C928C5033A}">
      <dsp:nvSpPr>
        <dsp:cNvPr id="0" name=""/>
        <dsp:cNvSpPr/>
      </dsp:nvSpPr>
      <dsp:spPr>
        <a:xfrm>
          <a:off x="776434" y="4201976"/>
          <a:ext cx="6890456" cy="672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45" tIns="71145" rIns="71145" bIns="71145" numCol="1" spcCol="1270" anchor="ctr" anchorCtr="0">
          <a:noAutofit/>
        </a:bodyPr>
        <a:lstStyle/>
        <a:p>
          <a:pPr marL="0" lvl="0" indent="0" algn="l" defTabSz="933450">
            <a:lnSpc>
              <a:spcPct val="100000"/>
            </a:lnSpc>
            <a:spcBef>
              <a:spcPct val="0"/>
            </a:spcBef>
            <a:spcAft>
              <a:spcPct val="35000"/>
            </a:spcAft>
            <a:buNone/>
          </a:pPr>
          <a:r>
            <a:rPr lang="en-US" sz="2100" kern="1200" dirty="0"/>
            <a:t>Wear masks around others in the home including pets</a:t>
          </a:r>
        </a:p>
      </dsp:txBody>
      <dsp:txXfrm>
        <a:off x="776434" y="4201976"/>
        <a:ext cx="6890456" cy="672238"/>
      </dsp:txXfrm>
    </dsp:sp>
    <dsp:sp modelId="{4CA7A21D-3197-084C-8A59-4B968EF2EDAA}">
      <dsp:nvSpPr>
        <dsp:cNvPr id="0" name=""/>
        <dsp:cNvSpPr/>
      </dsp:nvSpPr>
      <dsp:spPr>
        <a:xfrm>
          <a:off x="0" y="5042273"/>
          <a:ext cx="7666891" cy="67223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F2200C-2984-DE4F-8DA6-F30EC053AE9F}">
      <dsp:nvSpPr>
        <dsp:cNvPr id="0" name=""/>
        <dsp:cNvSpPr/>
      </dsp:nvSpPr>
      <dsp:spPr>
        <a:xfrm>
          <a:off x="203352" y="5193527"/>
          <a:ext cx="369730" cy="369730"/>
        </a:xfrm>
        <a:prstGeom prst="rect">
          <a:avLst/>
        </a:prstGeom>
        <a:solidFill>
          <a:schemeClr val="accent5">
            <a:hueOff val="-9981745"/>
            <a:satOff val="-15454"/>
            <a:lumOff val="0"/>
            <a:alphaOff val="0"/>
          </a:schemeClr>
        </a:solidFill>
        <a:ln w="22225"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6E1C9C-96E7-4F4B-9E47-BB34B5F52E48}">
      <dsp:nvSpPr>
        <dsp:cNvPr id="0" name=""/>
        <dsp:cNvSpPr/>
      </dsp:nvSpPr>
      <dsp:spPr>
        <a:xfrm>
          <a:off x="776434" y="5042273"/>
          <a:ext cx="6890456" cy="672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45" tIns="71145" rIns="71145" bIns="71145" numCol="1" spcCol="1270" anchor="ctr" anchorCtr="0">
          <a:noAutofit/>
        </a:bodyPr>
        <a:lstStyle/>
        <a:p>
          <a:pPr marL="0" lvl="0" indent="0" algn="l" defTabSz="933450">
            <a:lnSpc>
              <a:spcPct val="100000"/>
            </a:lnSpc>
            <a:spcBef>
              <a:spcPct val="0"/>
            </a:spcBef>
            <a:spcAft>
              <a:spcPct val="35000"/>
            </a:spcAft>
            <a:buNone/>
          </a:pPr>
          <a:r>
            <a:rPr lang="en-US" sz="2100" kern="1200" dirty="0">
              <a:solidFill>
                <a:srgbClr val="C00000"/>
              </a:solidFill>
            </a:rPr>
            <a:t>HAND WASHING, MASKS, SOCIAL DISTANCING IS THE KEY!!</a:t>
          </a:r>
        </a:p>
      </dsp:txBody>
      <dsp:txXfrm>
        <a:off x="776434" y="5042273"/>
        <a:ext cx="6890456" cy="6722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505157-47B8-4385-BE4D-7E5C3570C8B0}">
      <dsp:nvSpPr>
        <dsp:cNvPr id="0" name=""/>
        <dsp:cNvSpPr/>
      </dsp:nvSpPr>
      <dsp:spPr>
        <a:xfrm>
          <a:off x="3727" y="567811"/>
          <a:ext cx="2018272" cy="2825581"/>
        </a:xfrm>
        <a:prstGeom prst="rect">
          <a:avLst/>
        </a:prstGeom>
        <a:solidFill>
          <a:schemeClr val="accent6">
            <a:alpha val="90000"/>
            <a:tint val="40000"/>
            <a:hueOff val="0"/>
            <a:satOff val="0"/>
            <a:lumOff val="0"/>
            <a:alphaOff val="0"/>
          </a:schemeClr>
        </a:solidFill>
        <a:ln w="22225" cap="rnd"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7352" tIns="330200" rIns="157352" bIns="330200" numCol="1" spcCol="1270" anchor="t" anchorCtr="0">
          <a:noAutofit/>
        </a:bodyPr>
        <a:lstStyle/>
        <a:p>
          <a:pPr marL="0" lvl="0" indent="0" algn="l" defTabSz="577850">
            <a:lnSpc>
              <a:spcPct val="90000"/>
            </a:lnSpc>
            <a:spcBef>
              <a:spcPct val="0"/>
            </a:spcBef>
            <a:spcAft>
              <a:spcPct val="35000"/>
            </a:spcAft>
            <a:buNone/>
          </a:pPr>
          <a:r>
            <a:rPr lang="en-US" sz="1300" kern="1200"/>
            <a:t>Check your temperature daily: No members will be allowed to enter with a fever greater than 99-degree Fahrenheit or above.</a:t>
          </a:r>
        </a:p>
      </dsp:txBody>
      <dsp:txXfrm>
        <a:off x="3727" y="1641532"/>
        <a:ext cx="2018272" cy="1695348"/>
      </dsp:txXfrm>
    </dsp:sp>
    <dsp:sp modelId="{8E256144-473E-4054-8F81-9C8D2AA8E59A}">
      <dsp:nvSpPr>
        <dsp:cNvPr id="0" name=""/>
        <dsp:cNvSpPr/>
      </dsp:nvSpPr>
      <dsp:spPr>
        <a:xfrm>
          <a:off x="589026" y="850370"/>
          <a:ext cx="847674" cy="847674"/>
        </a:xfrm>
        <a:prstGeom prst="ellipse">
          <a:avLst/>
        </a:prstGeom>
        <a:solidFill>
          <a:schemeClr val="accent6">
            <a:hueOff val="0"/>
            <a:satOff val="0"/>
            <a:lumOff val="0"/>
            <a:alphaOff val="0"/>
          </a:schemeClr>
        </a:solidFill>
        <a:ln w="22225"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88" tIns="12700" rIns="66088" bIns="12700" numCol="1" spcCol="1270" anchor="ctr" anchorCtr="0">
          <a:noAutofit/>
        </a:bodyPr>
        <a:lstStyle/>
        <a:p>
          <a:pPr marL="0" lvl="0" indent="0" algn="ctr" defTabSz="1955800">
            <a:lnSpc>
              <a:spcPct val="90000"/>
            </a:lnSpc>
            <a:spcBef>
              <a:spcPct val="0"/>
            </a:spcBef>
            <a:spcAft>
              <a:spcPct val="35000"/>
            </a:spcAft>
            <a:buNone/>
          </a:pPr>
          <a:r>
            <a:rPr lang="en-US" sz="4400" kern="1200"/>
            <a:t>1</a:t>
          </a:r>
          <a:endParaRPr lang="en-US" sz="4400" kern="1200" dirty="0"/>
        </a:p>
      </dsp:txBody>
      <dsp:txXfrm>
        <a:off x="713165" y="974509"/>
        <a:ext cx="599396" cy="599396"/>
      </dsp:txXfrm>
    </dsp:sp>
    <dsp:sp modelId="{4D905724-42E0-408F-9C0F-8232118D9024}">
      <dsp:nvSpPr>
        <dsp:cNvPr id="0" name=""/>
        <dsp:cNvSpPr/>
      </dsp:nvSpPr>
      <dsp:spPr>
        <a:xfrm>
          <a:off x="3727" y="3393321"/>
          <a:ext cx="2018272" cy="72"/>
        </a:xfrm>
        <a:prstGeom prst="rect">
          <a:avLst/>
        </a:prstGeom>
        <a:solidFill>
          <a:schemeClr val="accent6">
            <a:hueOff val="0"/>
            <a:satOff val="0"/>
            <a:lumOff val="0"/>
            <a:alphaOff val="0"/>
          </a:schemeClr>
        </a:solidFill>
        <a:ln w="22225"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A4C6FA-1F25-43AE-A192-AA508200905D}">
      <dsp:nvSpPr>
        <dsp:cNvPr id="0" name=""/>
        <dsp:cNvSpPr/>
      </dsp:nvSpPr>
      <dsp:spPr>
        <a:xfrm>
          <a:off x="2223827" y="567811"/>
          <a:ext cx="2018272" cy="2825581"/>
        </a:xfrm>
        <a:prstGeom prst="rect">
          <a:avLst/>
        </a:prstGeom>
        <a:solidFill>
          <a:schemeClr val="accent6">
            <a:alpha val="90000"/>
            <a:tint val="40000"/>
            <a:hueOff val="0"/>
            <a:satOff val="0"/>
            <a:lumOff val="0"/>
            <a:alphaOff val="0"/>
          </a:schemeClr>
        </a:solidFill>
        <a:ln w="22225" cap="rnd"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7352" tIns="330200" rIns="157352" bIns="330200" numCol="1" spcCol="1270" anchor="t" anchorCtr="0">
          <a:noAutofit/>
        </a:bodyPr>
        <a:lstStyle/>
        <a:p>
          <a:pPr marL="0" lvl="0" indent="0" algn="l" defTabSz="577850">
            <a:lnSpc>
              <a:spcPct val="90000"/>
            </a:lnSpc>
            <a:spcBef>
              <a:spcPct val="0"/>
            </a:spcBef>
            <a:spcAft>
              <a:spcPct val="35000"/>
            </a:spcAft>
            <a:buNone/>
          </a:pPr>
          <a:r>
            <a:rPr lang="en-US" sz="1300" kern="1200"/>
            <a:t>Your temperature will be check before entry to the sanctuary or social hall.</a:t>
          </a:r>
        </a:p>
      </dsp:txBody>
      <dsp:txXfrm>
        <a:off x="2223827" y="1641532"/>
        <a:ext cx="2018272" cy="1695348"/>
      </dsp:txXfrm>
    </dsp:sp>
    <dsp:sp modelId="{516447D9-E588-42ED-96CB-D2920E99273F}">
      <dsp:nvSpPr>
        <dsp:cNvPr id="0" name=""/>
        <dsp:cNvSpPr/>
      </dsp:nvSpPr>
      <dsp:spPr>
        <a:xfrm>
          <a:off x="2809125" y="850370"/>
          <a:ext cx="847674" cy="847674"/>
        </a:xfrm>
        <a:prstGeom prst="ellipse">
          <a:avLst/>
        </a:prstGeom>
        <a:solidFill>
          <a:schemeClr val="accent6">
            <a:hueOff val="0"/>
            <a:satOff val="0"/>
            <a:lumOff val="0"/>
            <a:alphaOff val="0"/>
          </a:schemeClr>
        </a:solidFill>
        <a:ln w="22225"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88" tIns="12700" rIns="66088" bIns="12700" numCol="1" spcCol="1270" anchor="ctr" anchorCtr="0">
          <a:noAutofit/>
        </a:bodyPr>
        <a:lstStyle/>
        <a:p>
          <a:pPr marL="0" lvl="0" indent="0" algn="ctr" defTabSz="1955800">
            <a:lnSpc>
              <a:spcPct val="90000"/>
            </a:lnSpc>
            <a:spcBef>
              <a:spcPct val="0"/>
            </a:spcBef>
            <a:spcAft>
              <a:spcPct val="35000"/>
            </a:spcAft>
            <a:buNone/>
          </a:pPr>
          <a:r>
            <a:rPr lang="en-US" sz="4400" kern="1200"/>
            <a:t>2</a:t>
          </a:r>
          <a:endParaRPr lang="en-US" sz="4400" kern="1200" dirty="0"/>
        </a:p>
      </dsp:txBody>
      <dsp:txXfrm>
        <a:off x="2933264" y="974509"/>
        <a:ext cx="599396" cy="599396"/>
      </dsp:txXfrm>
    </dsp:sp>
    <dsp:sp modelId="{A256F818-0B91-4877-8190-AB62604549C6}">
      <dsp:nvSpPr>
        <dsp:cNvPr id="0" name=""/>
        <dsp:cNvSpPr/>
      </dsp:nvSpPr>
      <dsp:spPr>
        <a:xfrm>
          <a:off x="2223827" y="3393321"/>
          <a:ext cx="2018272" cy="72"/>
        </a:xfrm>
        <a:prstGeom prst="rect">
          <a:avLst/>
        </a:prstGeom>
        <a:solidFill>
          <a:schemeClr val="accent6">
            <a:hueOff val="0"/>
            <a:satOff val="0"/>
            <a:lumOff val="0"/>
            <a:alphaOff val="0"/>
          </a:schemeClr>
        </a:solidFill>
        <a:ln w="22225"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FEAC80-9080-4A35-AE24-0946A135E63B}">
      <dsp:nvSpPr>
        <dsp:cNvPr id="0" name=""/>
        <dsp:cNvSpPr/>
      </dsp:nvSpPr>
      <dsp:spPr>
        <a:xfrm>
          <a:off x="4443926" y="567811"/>
          <a:ext cx="2018272" cy="2825581"/>
        </a:xfrm>
        <a:prstGeom prst="rect">
          <a:avLst/>
        </a:prstGeom>
        <a:solidFill>
          <a:schemeClr val="accent6">
            <a:alpha val="90000"/>
            <a:tint val="40000"/>
            <a:hueOff val="0"/>
            <a:satOff val="0"/>
            <a:lumOff val="0"/>
            <a:alphaOff val="0"/>
          </a:schemeClr>
        </a:solidFill>
        <a:ln w="22225" cap="rnd"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7352" tIns="330200" rIns="157352" bIns="330200" numCol="1" spcCol="1270" anchor="t" anchorCtr="0">
          <a:noAutofit/>
        </a:bodyPr>
        <a:lstStyle/>
        <a:p>
          <a:pPr marL="0" lvl="0" indent="0" algn="l" defTabSz="577850">
            <a:lnSpc>
              <a:spcPct val="90000"/>
            </a:lnSpc>
            <a:spcBef>
              <a:spcPct val="0"/>
            </a:spcBef>
            <a:spcAft>
              <a:spcPct val="35000"/>
            </a:spcAft>
            <a:buNone/>
          </a:pPr>
          <a:r>
            <a:rPr lang="en-US" sz="1300" kern="1200"/>
            <a:t>Don’t take your temperature within 30 minutes of exercise or taking medication such as Tylenol.</a:t>
          </a:r>
        </a:p>
      </dsp:txBody>
      <dsp:txXfrm>
        <a:off x="4443926" y="1641532"/>
        <a:ext cx="2018272" cy="1695348"/>
      </dsp:txXfrm>
    </dsp:sp>
    <dsp:sp modelId="{46F399B7-CA02-48D2-93E8-571ABCFB5218}">
      <dsp:nvSpPr>
        <dsp:cNvPr id="0" name=""/>
        <dsp:cNvSpPr/>
      </dsp:nvSpPr>
      <dsp:spPr>
        <a:xfrm>
          <a:off x="5029225" y="850370"/>
          <a:ext cx="847674" cy="847674"/>
        </a:xfrm>
        <a:prstGeom prst="ellipse">
          <a:avLst/>
        </a:prstGeom>
        <a:solidFill>
          <a:schemeClr val="accent6">
            <a:hueOff val="0"/>
            <a:satOff val="0"/>
            <a:lumOff val="0"/>
            <a:alphaOff val="0"/>
          </a:schemeClr>
        </a:solidFill>
        <a:ln w="22225"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88" tIns="12700" rIns="66088" bIns="12700" numCol="1" spcCol="1270" anchor="ctr" anchorCtr="0">
          <a:noAutofit/>
        </a:bodyPr>
        <a:lstStyle/>
        <a:p>
          <a:pPr marL="0" lvl="0" indent="0" algn="ctr" defTabSz="1955800">
            <a:lnSpc>
              <a:spcPct val="90000"/>
            </a:lnSpc>
            <a:spcBef>
              <a:spcPct val="0"/>
            </a:spcBef>
            <a:spcAft>
              <a:spcPct val="35000"/>
            </a:spcAft>
            <a:buNone/>
          </a:pPr>
          <a:r>
            <a:rPr lang="en-US" sz="4400" kern="1200"/>
            <a:t>3</a:t>
          </a:r>
          <a:endParaRPr lang="en-US" sz="4400" kern="1200" dirty="0"/>
        </a:p>
      </dsp:txBody>
      <dsp:txXfrm>
        <a:off x="5153364" y="974509"/>
        <a:ext cx="599396" cy="599396"/>
      </dsp:txXfrm>
    </dsp:sp>
    <dsp:sp modelId="{5AA202B8-8171-49C3-BC58-4E5A1F2449A5}">
      <dsp:nvSpPr>
        <dsp:cNvPr id="0" name=""/>
        <dsp:cNvSpPr/>
      </dsp:nvSpPr>
      <dsp:spPr>
        <a:xfrm>
          <a:off x="4443926" y="3393321"/>
          <a:ext cx="2018272" cy="72"/>
        </a:xfrm>
        <a:prstGeom prst="rect">
          <a:avLst/>
        </a:prstGeom>
        <a:solidFill>
          <a:schemeClr val="accent6">
            <a:hueOff val="0"/>
            <a:satOff val="0"/>
            <a:lumOff val="0"/>
            <a:alphaOff val="0"/>
          </a:schemeClr>
        </a:solidFill>
        <a:ln w="22225"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C9AAF8-E667-47A9-AAD0-F00C661E1401}">
      <dsp:nvSpPr>
        <dsp:cNvPr id="0" name=""/>
        <dsp:cNvSpPr/>
      </dsp:nvSpPr>
      <dsp:spPr>
        <a:xfrm>
          <a:off x="6664025" y="567811"/>
          <a:ext cx="2018272" cy="2825581"/>
        </a:xfrm>
        <a:prstGeom prst="rect">
          <a:avLst/>
        </a:prstGeom>
        <a:solidFill>
          <a:schemeClr val="accent6">
            <a:alpha val="90000"/>
            <a:tint val="40000"/>
            <a:hueOff val="0"/>
            <a:satOff val="0"/>
            <a:lumOff val="0"/>
            <a:alphaOff val="0"/>
          </a:schemeClr>
        </a:solidFill>
        <a:ln w="22225" cap="rnd"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7352" tIns="330200" rIns="157352" bIns="330200" numCol="1" spcCol="1270" anchor="t" anchorCtr="0">
          <a:noAutofit/>
        </a:bodyPr>
        <a:lstStyle/>
        <a:p>
          <a:pPr marL="0" lvl="0" indent="0" algn="l" defTabSz="577850">
            <a:lnSpc>
              <a:spcPct val="90000"/>
            </a:lnSpc>
            <a:spcBef>
              <a:spcPct val="0"/>
            </a:spcBef>
            <a:spcAft>
              <a:spcPct val="35000"/>
            </a:spcAft>
            <a:buNone/>
          </a:pPr>
          <a:r>
            <a:rPr lang="en-US" sz="1300" kern="1200"/>
            <a:t>Watch also for shortness of breath, loss of taste, and persistent wet or dry cough, sore throat and diarrhea.</a:t>
          </a:r>
        </a:p>
      </dsp:txBody>
      <dsp:txXfrm>
        <a:off x="6664025" y="1641532"/>
        <a:ext cx="2018272" cy="1695348"/>
      </dsp:txXfrm>
    </dsp:sp>
    <dsp:sp modelId="{01EA34B4-2758-4B3E-BAD7-B1BA76AB6A6B}">
      <dsp:nvSpPr>
        <dsp:cNvPr id="0" name=""/>
        <dsp:cNvSpPr/>
      </dsp:nvSpPr>
      <dsp:spPr>
        <a:xfrm>
          <a:off x="7249324" y="850370"/>
          <a:ext cx="847674" cy="847674"/>
        </a:xfrm>
        <a:prstGeom prst="ellipse">
          <a:avLst/>
        </a:prstGeom>
        <a:solidFill>
          <a:schemeClr val="accent6">
            <a:hueOff val="0"/>
            <a:satOff val="0"/>
            <a:lumOff val="0"/>
            <a:alphaOff val="0"/>
          </a:schemeClr>
        </a:solidFill>
        <a:ln w="22225"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88" tIns="12700" rIns="66088" bIns="12700" numCol="1" spcCol="1270" anchor="ctr" anchorCtr="0">
          <a:noAutofit/>
        </a:bodyPr>
        <a:lstStyle/>
        <a:p>
          <a:pPr marL="0" lvl="0" indent="0" algn="ctr" defTabSz="1955800">
            <a:lnSpc>
              <a:spcPct val="90000"/>
            </a:lnSpc>
            <a:spcBef>
              <a:spcPct val="0"/>
            </a:spcBef>
            <a:spcAft>
              <a:spcPct val="35000"/>
            </a:spcAft>
            <a:buNone/>
          </a:pPr>
          <a:r>
            <a:rPr lang="en-US" sz="4400" kern="1200"/>
            <a:t>4</a:t>
          </a:r>
          <a:endParaRPr lang="en-US" sz="4400" kern="1200" dirty="0"/>
        </a:p>
      </dsp:txBody>
      <dsp:txXfrm>
        <a:off x="7373463" y="974509"/>
        <a:ext cx="599396" cy="599396"/>
      </dsp:txXfrm>
    </dsp:sp>
    <dsp:sp modelId="{53446428-A0D2-484B-AC38-DFF3F7A769F2}">
      <dsp:nvSpPr>
        <dsp:cNvPr id="0" name=""/>
        <dsp:cNvSpPr/>
      </dsp:nvSpPr>
      <dsp:spPr>
        <a:xfrm>
          <a:off x="6664025" y="3393321"/>
          <a:ext cx="2018272" cy="72"/>
        </a:xfrm>
        <a:prstGeom prst="rect">
          <a:avLst/>
        </a:prstGeom>
        <a:solidFill>
          <a:schemeClr val="accent6">
            <a:hueOff val="0"/>
            <a:satOff val="0"/>
            <a:lumOff val="0"/>
            <a:alphaOff val="0"/>
          </a:schemeClr>
        </a:solidFill>
        <a:ln w="22225"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EA286F-0688-47F8-A66B-648DA87AF647}">
      <dsp:nvSpPr>
        <dsp:cNvPr id="0" name=""/>
        <dsp:cNvSpPr/>
      </dsp:nvSpPr>
      <dsp:spPr>
        <a:xfrm>
          <a:off x="8884125" y="567811"/>
          <a:ext cx="2018272" cy="2825581"/>
        </a:xfrm>
        <a:prstGeom prst="rect">
          <a:avLst/>
        </a:prstGeom>
        <a:solidFill>
          <a:schemeClr val="accent6">
            <a:alpha val="90000"/>
            <a:tint val="40000"/>
            <a:hueOff val="0"/>
            <a:satOff val="0"/>
            <a:lumOff val="0"/>
            <a:alphaOff val="0"/>
          </a:schemeClr>
        </a:solidFill>
        <a:ln w="22225" cap="rnd"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7352" tIns="330200" rIns="157352" bIns="330200" numCol="1" spcCol="1270" anchor="t" anchorCtr="0">
          <a:noAutofit/>
        </a:bodyPr>
        <a:lstStyle/>
        <a:p>
          <a:pPr marL="0" lvl="0" indent="0" algn="l" defTabSz="577850">
            <a:lnSpc>
              <a:spcPct val="90000"/>
            </a:lnSpc>
            <a:spcBef>
              <a:spcPct val="0"/>
            </a:spcBef>
            <a:spcAft>
              <a:spcPct val="35000"/>
            </a:spcAft>
            <a:buNone/>
          </a:pPr>
          <a:r>
            <a:rPr lang="en-US" sz="1300" kern="1200" dirty="0"/>
            <a:t>Contact your medical provider and or go to an emergency room especially for shortness of breath. </a:t>
          </a:r>
        </a:p>
      </dsp:txBody>
      <dsp:txXfrm>
        <a:off x="8884125" y="1641532"/>
        <a:ext cx="2018272" cy="1695348"/>
      </dsp:txXfrm>
    </dsp:sp>
    <dsp:sp modelId="{F9FF158E-51EA-4277-A035-133D0F2AE343}">
      <dsp:nvSpPr>
        <dsp:cNvPr id="0" name=""/>
        <dsp:cNvSpPr/>
      </dsp:nvSpPr>
      <dsp:spPr>
        <a:xfrm>
          <a:off x="9469424" y="850370"/>
          <a:ext cx="847674" cy="847674"/>
        </a:xfrm>
        <a:prstGeom prst="ellipse">
          <a:avLst/>
        </a:prstGeom>
        <a:solidFill>
          <a:schemeClr val="accent6">
            <a:hueOff val="0"/>
            <a:satOff val="0"/>
            <a:lumOff val="0"/>
            <a:alphaOff val="0"/>
          </a:schemeClr>
        </a:solidFill>
        <a:ln w="22225"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88" tIns="12700" rIns="66088" bIns="12700" numCol="1" spcCol="1270" anchor="ctr" anchorCtr="0">
          <a:noAutofit/>
        </a:bodyPr>
        <a:lstStyle/>
        <a:p>
          <a:pPr marL="0" lvl="0" indent="0" algn="ctr" defTabSz="1955800">
            <a:lnSpc>
              <a:spcPct val="90000"/>
            </a:lnSpc>
            <a:spcBef>
              <a:spcPct val="0"/>
            </a:spcBef>
            <a:spcAft>
              <a:spcPct val="35000"/>
            </a:spcAft>
            <a:buNone/>
          </a:pPr>
          <a:r>
            <a:rPr lang="en-US" sz="4400" kern="1200"/>
            <a:t>5</a:t>
          </a:r>
          <a:endParaRPr lang="en-US" sz="4400" kern="1200" dirty="0"/>
        </a:p>
      </dsp:txBody>
      <dsp:txXfrm>
        <a:off x="9593563" y="974509"/>
        <a:ext cx="599396" cy="599396"/>
      </dsp:txXfrm>
    </dsp:sp>
    <dsp:sp modelId="{53820F87-6793-4D4F-A9F6-7213458C01F1}">
      <dsp:nvSpPr>
        <dsp:cNvPr id="0" name=""/>
        <dsp:cNvSpPr/>
      </dsp:nvSpPr>
      <dsp:spPr>
        <a:xfrm>
          <a:off x="8884125" y="3393321"/>
          <a:ext cx="2018272" cy="72"/>
        </a:xfrm>
        <a:prstGeom prst="rect">
          <a:avLst/>
        </a:prstGeom>
        <a:solidFill>
          <a:schemeClr val="accent6">
            <a:hueOff val="0"/>
            <a:satOff val="0"/>
            <a:lumOff val="0"/>
            <a:alphaOff val="0"/>
          </a:schemeClr>
        </a:solidFill>
        <a:ln w="22225"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442C06-FFF2-4046-8024-45977E182E97}">
      <dsp:nvSpPr>
        <dsp:cNvPr id="0" name=""/>
        <dsp:cNvSpPr/>
      </dsp:nvSpPr>
      <dsp:spPr>
        <a:xfrm>
          <a:off x="975923" y="495427"/>
          <a:ext cx="1458980" cy="145898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27D235D-069C-4D56-B002-8702793DC984}">
      <dsp:nvSpPr>
        <dsp:cNvPr id="0" name=""/>
        <dsp:cNvSpPr/>
      </dsp:nvSpPr>
      <dsp:spPr>
        <a:xfrm>
          <a:off x="84324" y="2350859"/>
          <a:ext cx="3242179" cy="78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US" sz="2000" kern="1200" dirty="0"/>
            <a:t>Daily: Tables, desks, phones, keyboards, toilets, faucets and sinks.</a:t>
          </a:r>
        </a:p>
      </dsp:txBody>
      <dsp:txXfrm>
        <a:off x="84324" y="2350859"/>
        <a:ext cx="3242179" cy="787500"/>
      </dsp:txXfrm>
    </dsp:sp>
    <dsp:sp modelId="{A617FB67-5B10-4644-AAF8-AEDBA8EC7ABE}">
      <dsp:nvSpPr>
        <dsp:cNvPr id="0" name=""/>
        <dsp:cNvSpPr/>
      </dsp:nvSpPr>
      <dsp:spPr>
        <a:xfrm>
          <a:off x="4785484" y="495427"/>
          <a:ext cx="1458980" cy="145898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AD4E584-27AA-4882-9FA9-0BB5C679884C}">
      <dsp:nvSpPr>
        <dsp:cNvPr id="0" name=""/>
        <dsp:cNvSpPr/>
      </dsp:nvSpPr>
      <dsp:spPr>
        <a:xfrm>
          <a:off x="3893885" y="2350859"/>
          <a:ext cx="3242179" cy="78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US" sz="2000" kern="1200" dirty="0"/>
            <a:t>Dirty surfaces: Use detergent or soap and water prior to disinfecting.</a:t>
          </a:r>
        </a:p>
      </dsp:txBody>
      <dsp:txXfrm>
        <a:off x="3893885" y="2350859"/>
        <a:ext cx="3242179" cy="787500"/>
      </dsp:txXfrm>
    </dsp:sp>
    <dsp:sp modelId="{2BB9703E-92E6-4ECD-9BCD-4E51125F3F75}">
      <dsp:nvSpPr>
        <dsp:cNvPr id="0" name=""/>
        <dsp:cNvSpPr/>
      </dsp:nvSpPr>
      <dsp:spPr>
        <a:xfrm>
          <a:off x="8595045" y="495427"/>
          <a:ext cx="1458980" cy="145898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EF54DD5-A1B9-4DA9-82C9-74ABA6DEC706}">
      <dsp:nvSpPr>
        <dsp:cNvPr id="0" name=""/>
        <dsp:cNvSpPr/>
      </dsp:nvSpPr>
      <dsp:spPr>
        <a:xfrm>
          <a:off x="7703446" y="2350859"/>
          <a:ext cx="3242179" cy="78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US" sz="2000" kern="1200" dirty="0"/>
            <a:t>Use Household disinfectant to clean area after simple washing has been done.</a:t>
          </a:r>
        </a:p>
      </dsp:txBody>
      <dsp:txXfrm>
        <a:off x="7703446" y="2350859"/>
        <a:ext cx="3242179" cy="78750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A5386F-57D7-406B-BA89-39AC03DA2808}" type="datetimeFigureOut">
              <a:rPr lang="en-US" smtClean="0"/>
              <a:t>8/31/20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928E90-EA08-4CCD-837B-46EA1CEFFBB9}" type="slidenum">
              <a:rPr lang="en-US" smtClean="0"/>
              <a:t>‹#›</a:t>
            </a:fld>
            <a:endParaRPr lang="en-US"/>
          </a:p>
        </p:txBody>
      </p:sp>
    </p:spTree>
    <p:extLst>
      <p:ext uri="{BB962C8B-B14F-4D97-AF65-F5344CB8AC3E}">
        <p14:creationId xmlns:p14="http://schemas.microsoft.com/office/powerpoint/2010/main" val="2246017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E2FA5E-AD4C-8A4E-9586-B50C9429A7FC}" type="slidenum">
              <a:rPr lang="en-US" smtClean="0"/>
              <a:t>11</a:t>
            </a:fld>
            <a:endParaRPr lang="en-US" dirty="0"/>
          </a:p>
        </p:txBody>
      </p:sp>
    </p:spTree>
    <p:extLst>
      <p:ext uri="{BB962C8B-B14F-4D97-AF65-F5344CB8AC3E}">
        <p14:creationId xmlns:p14="http://schemas.microsoft.com/office/powerpoint/2010/main" val="424657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8/31/20</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29586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8/31/20</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69906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8/31/20</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1224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8/31/20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3784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8/31/20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97556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8/31/20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41461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8/31/20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50599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8/31/20</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020986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8/31/20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89051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8/31/20</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3008244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youtu.be/zCx50OYOiXk" TargetMode="External"/><Relationship Id="rId1" Type="http://schemas.openxmlformats.org/officeDocument/2006/relationships/slideLayout" Target="../slideLayouts/slideLayout5.xml"/><Relationship Id="rId4" Type="http://schemas.openxmlformats.org/officeDocument/2006/relationships/hyperlink" Target="https://youtu.be/ZCX50OYOIXK"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travel.stackexchange.com/questions/81862/how-to-protect-ones-lungs-while-driving-a-motorcycle-through-heavily-polluted-c/81870" TargetMode="External"/><Relationship Id="rId2" Type="http://schemas.openxmlformats.org/officeDocument/2006/relationships/image" Target="../media/image21.jpg"/><Relationship Id="rId1" Type="http://schemas.openxmlformats.org/officeDocument/2006/relationships/slideLayout" Target="../slideLayouts/slideLayout4.xml"/><Relationship Id="rId4" Type="http://schemas.openxmlformats.org/officeDocument/2006/relationships/hyperlink" Target="https://youtu.be/vuO_iaZH8ZQ" TargetMode="Externa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hyperlink" Target="http://www.broward.org/" TargetMode="External"/><Relationship Id="rId2" Type="http://schemas.openxmlformats.org/officeDocument/2006/relationships/hyperlink" Target="http://www.miamidade.org/"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thebluediamondgallery.com/handwriting/p/practice.html" TargetMode="External"/><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badinertech.blogspot.com/2013/09/education-just-some-interesting-facts.html" TargetMode="External"/><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pipette dripping into a petri dish">
            <a:extLst>
              <a:ext uri="{FF2B5EF4-FFF2-40B4-BE49-F238E27FC236}">
                <a16:creationId xmlns:a16="http://schemas.microsoft.com/office/drawing/2014/main" id="{AD5EFA86-59D3-41A9-819E-C704FF32C5AD}"/>
              </a:ext>
            </a:extLst>
          </p:cNvPr>
          <p:cNvPicPr>
            <a:picLocks noChangeAspect="1"/>
          </p:cNvPicPr>
          <p:nvPr/>
        </p:nvPicPr>
        <p:blipFill rotWithShape="1">
          <a:blip r:embed="rId2">
            <a:extLst>
              <a:ext uri="{28A0092B-C50C-407E-A947-70E740481C1C}">
                <a14:useLocalDpi xmlns:a14="http://schemas.microsoft.com/office/drawing/2010/main" val="0"/>
              </a:ext>
            </a:extLst>
          </a:blip>
          <a:srcRect t="11029" r="-1" b="16622"/>
          <a:stretch/>
        </p:blipFill>
        <p:spPr>
          <a:xfrm>
            <a:off x="0" y="0"/>
            <a:ext cx="12191695" cy="6858000"/>
          </a:xfrm>
          <a:prstGeom prst="rect">
            <a:avLst/>
          </a:prstGeom>
        </p:spPr>
      </p:pic>
      <p:grpSp>
        <p:nvGrpSpPr>
          <p:cNvPr id="47" name="Group 46">
            <a:extLst>
              <a:ext uri="{FF2B5EF4-FFF2-40B4-BE49-F238E27FC236}">
                <a16:creationId xmlns:a16="http://schemas.microsoft.com/office/drawing/2014/main" id="{3A852E5D-96B2-47B5-AB0F-426F231FBD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8" y="457201"/>
            <a:ext cx="3703320" cy="5935131"/>
            <a:chOff x="438068" y="457201"/>
            <a:chExt cx="3703320" cy="5935131"/>
          </a:xfrm>
        </p:grpSpPr>
        <p:sp>
          <p:nvSpPr>
            <p:cNvPr id="48" name="Rectangle 47">
              <a:extLst>
                <a:ext uri="{FF2B5EF4-FFF2-40B4-BE49-F238E27FC236}">
                  <a16:creationId xmlns:a16="http://schemas.microsoft.com/office/drawing/2014/main" id="{FBEA2C8A-CA20-494E-8DAA-985E842EDB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41102"/>
              <a:ext cx="3702134" cy="5751230"/>
            </a:xfrm>
            <a:prstGeom prst="rect">
              <a:avLst/>
            </a:prstGeom>
            <a:solidFill>
              <a:srgbClr val="465359">
                <a:alpha val="97000"/>
              </a:srgb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49" name="Rectangle 48">
              <a:extLst>
                <a:ext uri="{FF2B5EF4-FFF2-40B4-BE49-F238E27FC236}">
                  <a16:creationId xmlns:a16="http://schemas.microsoft.com/office/drawing/2014/main" id="{DBAE429C-3A94-4C39-B88C-596F1E4C0A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1"/>
              <a:ext cx="3703320" cy="9144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532463" y="3150136"/>
            <a:ext cx="3702134" cy="1963732"/>
          </a:xfrm>
        </p:spPr>
        <p:txBody>
          <a:bodyPr anchor="ctr">
            <a:normAutofit/>
          </a:bodyPr>
          <a:lstStyle/>
          <a:p>
            <a:pPr marL="0" marR="0" algn="ctr">
              <a:spcBef>
                <a:spcPts val="0"/>
              </a:spcBef>
              <a:spcAft>
                <a:spcPts val="0"/>
              </a:spcAft>
            </a:pPr>
            <a:r>
              <a:rPr lang="en-US" sz="2000" dirty="0">
                <a:solidFill>
                  <a:schemeClr val="tx1"/>
                </a:solidFill>
              </a:rPr>
              <a:t>Church of the Incarnation</a:t>
            </a:r>
            <a:br>
              <a:rPr lang="en-US" sz="2000" dirty="0">
                <a:solidFill>
                  <a:schemeClr val="tx1"/>
                </a:solidFill>
              </a:rPr>
            </a:br>
            <a: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CHURCH INFORMATIONAL SESSIONs</a:t>
            </a:r>
            <a:b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1800" b="1" dirty="0">
                <a:effectLst/>
                <a:latin typeface="Calibri" panose="020F0502020204030204" pitchFamily="34" charset="0"/>
                <a:ea typeface="Calibri" panose="020F0502020204030204" pitchFamily="34" charset="0"/>
                <a:cs typeface="Tahoma" panose="020B0604030504040204" pitchFamily="34" charset="0"/>
              </a:rPr>
              <a:t>Church Office</a:t>
            </a:r>
            <a:b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AUGUST </a:t>
            </a:r>
            <a:r>
              <a:rPr lang="en-US" sz="18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   </a:t>
            </a:r>
            <a: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2020</a:t>
            </a:r>
            <a:endParaRPr lang="en-US" sz="2000" dirty="0">
              <a:solidFill>
                <a:schemeClr val="tx1"/>
              </a:solidFill>
            </a:endParaRPr>
          </a:p>
        </p:txBody>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584200" y="5113868"/>
            <a:ext cx="3412067" cy="770465"/>
          </a:xfrm>
        </p:spPr>
        <p:txBody>
          <a:bodyPr>
            <a:normAutofit/>
          </a:bodyPr>
          <a:lstStyle/>
          <a:p>
            <a:pPr>
              <a:lnSpc>
                <a:spcPct val="100000"/>
              </a:lnSpc>
            </a:pPr>
            <a:r>
              <a:rPr lang="en-US" sz="1400" dirty="0">
                <a:solidFill>
                  <a:srgbClr val="FFFFFF">
                    <a:alpha val="75000"/>
                  </a:srgbClr>
                </a:solidFill>
              </a:rPr>
              <a:t>In Sacred Safety</a:t>
            </a:r>
          </a:p>
          <a:p>
            <a:pPr>
              <a:lnSpc>
                <a:spcPct val="100000"/>
              </a:lnSpc>
            </a:pPr>
            <a:r>
              <a:rPr lang="en-US" sz="1400" dirty="0">
                <a:solidFill>
                  <a:srgbClr val="FFFFFF">
                    <a:alpha val="75000"/>
                  </a:srgbClr>
                </a:solidFill>
              </a:rPr>
              <a:t>Reverend Roberta Knowles, RECTOR+</a:t>
            </a:r>
          </a:p>
        </p:txBody>
      </p:sp>
      <p:pic>
        <p:nvPicPr>
          <p:cNvPr id="7" name="Picture 6" descr="A picture containing drawing&#10;&#10;Description automatically generated">
            <a:extLst>
              <a:ext uri="{FF2B5EF4-FFF2-40B4-BE49-F238E27FC236}">
                <a16:creationId xmlns:a16="http://schemas.microsoft.com/office/drawing/2014/main" id="{E8F369A5-D38A-4DE2-9B96-85C50974F650}"/>
              </a:ext>
            </a:extLst>
          </p:cNvPr>
          <p:cNvPicPr>
            <a:picLocks noChangeAspect="1"/>
          </p:cNvPicPr>
          <p:nvPr/>
        </p:nvPicPr>
        <p:blipFill>
          <a:blip r:embed="rId3"/>
          <a:stretch>
            <a:fillRect/>
          </a:stretch>
        </p:blipFill>
        <p:spPr>
          <a:xfrm>
            <a:off x="1146135" y="864137"/>
            <a:ext cx="2286000" cy="2286000"/>
          </a:xfrm>
          <a:prstGeom prst="rect">
            <a:avLst/>
          </a:prstGeom>
        </p:spPr>
      </p:pic>
    </p:spTree>
    <p:extLst>
      <p:ext uri="{BB962C8B-B14F-4D97-AF65-F5344CB8AC3E}">
        <p14:creationId xmlns:p14="http://schemas.microsoft.com/office/powerpoint/2010/main" val="242400371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B6758-51EC-7748-9AA4-E0AE2B62E532}"/>
              </a:ext>
            </a:extLst>
          </p:cNvPr>
          <p:cNvSpPr>
            <a:spLocks noGrp="1"/>
          </p:cNvSpPr>
          <p:nvPr>
            <p:ph type="title"/>
          </p:nvPr>
        </p:nvSpPr>
        <p:spPr>
          <a:xfrm>
            <a:off x="767857" y="1319135"/>
            <a:ext cx="3031852" cy="2109866"/>
          </a:xfrm>
        </p:spPr>
        <p:txBody>
          <a:bodyPr>
            <a:normAutofit fontScale="90000"/>
          </a:bodyPr>
          <a:lstStyle/>
          <a:p>
            <a:pPr algn="ctr"/>
            <a:r>
              <a:rPr lang="en-US" sz="3600" dirty="0"/>
              <a:t>Protecting Yourself</a:t>
            </a:r>
            <a:br>
              <a:rPr lang="en-US" sz="3600" dirty="0"/>
            </a:br>
            <a:r>
              <a:rPr lang="en-US" sz="3600" dirty="0"/>
              <a:t>&amp;</a:t>
            </a:r>
            <a:br>
              <a:rPr lang="en-US" sz="3600" dirty="0"/>
            </a:br>
            <a:r>
              <a:rPr lang="en-US" sz="3600" dirty="0"/>
              <a:t>Others</a:t>
            </a:r>
          </a:p>
        </p:txBody>
      </p:sp>
      <p:graphicFrame>
        <p:nvGraphicFramePr>
          <p:cNvPr id="5" name="Content Placeholder 2">
            <a:extLst>
              <a:ext uri="{FF2B5EF4-FFF2-40B4-BE49-F238E27FC236}">
                <a16:creationId xmlns:a16="http://schemas.microsoft.com/office/drawing/2014/main" id="{178771FD-CB80-4962-B98E-064D0782F968}"/>
              </a:ext>
            </a:extLst>
          </p:cNvPr>
          <p:cNvGraphicFramePr>
            <a:graphicFrameLocks noGrp="1"/>
          </p:cNvGraphicFramePr>
          <p:nvPr>
            <p:ph idx="1"/>
            <p:extLst>
              <p:ext uri="{D42A27DB-BD31-4B8C-83A1-F6EECF244321}">
                <p14:modId xmlns:p14="http://schemas.microsoft.com/office/powerpoint/2010/main" val="2753799988"/>
              </p:ext>
            </p:extLst>
          </p:nvPr>
        </p:nvGraphicFramePr>
        <p:xfrm>
          <a:off x="4114800" y="703385"/>
          <a:ext cx="7666891" cy="571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CDB9711E-3235-4BFD-86D6-A7C4DCFF256A}"/>
              </a:ext>
            </a:extLst>
          </p:cNvPr>
          <p:cNvSpPr txBox="1"/>
          <p:nvPr/>
        </p:nvSpPr>
        <p:spPr>
          <a:xfrm>
            <a:off x="313690" y="6308083"/>
            <a:ext cx="11559114" cy="584775"/>
          </a:xfrm>
          <a:prstGeom prst="rect">
            <a:avLst/>
          </a:prstGeom>
          <a:noFill/>
        </p:spPr>
        <p:txBody>
          <a:bodyPr wrap="square">
            <a:spAutoFit/>
          </a:bodyPr>
          <a:lstStyle/>
          <a:p>
            <a:pPr algn="ctr"/>
            <a:r>
              <a:rPr lang="en-US" sz="1600" dirty="0">
                <a:effectLst/>
              </a:rPr>
              <a:t>Community and Faith-Based Organizations. (n.d.). Retrieved March 2020, from https://www.cdc.gov/coronavirus/2019-ncov/community/organizations/index.html</a:t>
            </a:r>
          </a:p>
        </p:txBody>
      </p:sp>
    </p:spTree>
    <p:extLst>
      <p:ext uri="{BB962C8B-B14F-4D97-AF65-F5344CB8AC3E}">
        <p14:creationId xmlns:p14="http://schemas.microsoft.com/office/powerpoint/2010/main" val="449494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7CAB9-8794-7649-A7D8-FA8DC5919032}"/>
              </a:ext>
            </a:extLst>
          </p:cNvPr>
          <p:cNvSpPr>
            <a:spLocks noGrp="1"/>
          </p:cNvSpPr>
          <p:nvPr>
            <p:ph type="title"/>
          </p:nvPr>
        </p:nvSpPr>
        <p:spPr/>
        <p:txBody>
          <a:bodyPr>
            <a:normAutofit/>
          </a:bodyPr>
          <a:lstStyle/>
          <a:p>
            <a:pPr algn="ctr"/>
            <a:r>
              <a:rPr lang="en-US" sz="2800" dirty="0"/>
              <a:t>FACE COVERINGS and SOCIAL DISTANCING</a:t>
            </a:r>
          </a:p>
        </p:txBody>
      </p:sp>
      <p:sp>
        <p:nvSpPr>
          <p:cNvPr id="3" name="Content Placeholder 2">
            <a:extLst>
              <a:ext uri="{FF2B5EF4-FFF2-40B4-BE49-F238E27FC236}">
                <a16:creationId xmlns:a16="http://schemas.microsoft.com/office/drawing/2014/main" id="{3B882A08-AD7C-FD4C-A987-4C1A83C2A571}"/>
              </a:ext>
            </a:extLst>
          </p:cNvPr>
          <p:cNvSpPr>
            <a:spLocks noGrp="1"/>
          </p:cNvSpPr>
          <p:nvPr>
            <p:ph idx="1"/>
          </p:nvPr>
        </p:nvSpPr>
        <p:spPr>
          <a:xfrm>
            <a:off x="4343400" y="933450"/>
            <a:ext cx="7331611" cy="5014320"/>
          </a:xfrm>
        </p:spPr>
        <p:txBody>
          <a:bodyPr anchor="t">
            <a:normAutofit/>
          </a:bodyPr>
          <a:lstStyle/>
          <a:p>
            <a:r>
              <a:rPr lang="en-US" sz="2400" dirty="0"/>
              <a:t>All clergy, staff and members </a:t>
            </a:r>
            <a:r>
              <a:rPr lang="en-US" sz="2400" b="1" dirty="0">
                <a:solidFill>
                  <a:srgbClr val="FF0000"/>
                </a:solidFill>
              </a:rPr>
              <a:t>MUST</a:t>
            </a:r>
            <a:r>
              <a:rPr lang="en-US" sz="2400" dirty="0"/>
              <a:t> wear a mask : </a:t>
            </a:r>
            <a:r>
              <a:rPr lang="en-US" sz="2400" i="1" dirty="0"/>
              <a:t>fabric masks washed daily  or hospital/surgical mask it must be changed daily. If no mask present, the church will provide one.</a:t>
            </a:r>
          </a:p>
          <a:p>
            <a:r>
              <a:rPr lang="en-US" sz="2400" dirty="0"/>
              <a:t>Limit the size of your groups.</a:t>
            </a:r>
          </a:p>
          <a:p>
            <a:r>
              <a:rPr lang="en-US" sz="2400" dirty="0"/>
              <a:t>6 feet apart in either direction: Front–back and side to side.</a:t>
            </a:r>
          </a:p>
          <a:p>
            <a:r>
              <a:rPr lang="en-US" sz="2400" dirty="0"/>
              <a:t>Cover cough or sneezing with a tissue or into elbow.</a:t>
            </a:r>
          </a:p>
          <a:p>
            <a:r>
              <a:rPr lang="en-US" sz="2400" dirty="0"/>
              <a:t>No hand shaking or hugging for now.</a:t>
            </a:r>
          </a:p>
          <a:p>
            <a:pPr marL="0" indent="0">
              <a:buNone/>
            </a:pPr>
            <a:endParaRPr lang="en-US" sz="2000" dirty="0"/>
          </a:p>
          <a:p>
            <a:endParaRPr lang="en-US" sz="2000" dirty="0"/>
          </a:p>
        </p:txBody>
      </p:sp>
      <p:pic>
        <p:nvPicPr>
          <p:cNvPr id="4" name="Picture 3">
            <a:extLst>
              <a:ext uri="{FF2B5EF4-FFF2-40B4-BE49-F238E27FC236}">
                <a16:creationId xmlns:a16="http://schemas.microsoft.com/office/drawing/2014/main" id="{AB94DC0A-9111-8944-BF48-BE3872E2C343}"/>
              </a:ext>
            </a:extLst>
          </p:cNvPr>
          <p:cNvPicPr>
            <a:picLocks noChangeAspect="1"/>
          </p:cNvPicPr>
          <p:nvPr/>
        </p:nvPicPr>
        <p:blipFill rotWithShape="1">
          <a:blip r:embed="rId3"/>
          <a:srcRect l="7443" r="11563" b="-1"/>
          <a:stretch/>
        </p:blipFill>
        <p:spPr>
          <a:xfrm>
            <a:off x="516989" y="3147053"/>
            <a:ext cx="3514741" cy="2800717"/>
          </a:xfrm>
          <a:prstGeom prst="ellipse">
            <a:avLst/>
          </a:prstGeom>
        </p:spPr>
      </p:pic>
      <p:sp>
        <p:nvSpPr>
          <p:cNvPr id="6" name="TextBox 5">
            <a:extLst>
              <a:ext uri="{FF2B5EF4-FFF2-40B4-BE49-F238E27FC236}">
                <a16:creationId xmlns:a16="http://schemas.microsoft.com/office/drawing/2014/main" id="{79E22CEC-0106-4709-B9C5-419C025DEBB5}"/>
              </a:ext>
            </a:extLst>
          </p:cNvPr>
          <p:cNvSpPr txBox="1"/>
          <p:nvPr/>
        </p:nvSpPr>
        <p:spPr>
          <a:xfrm>
            <a:off x="313690" y="6308083"/>
            <a:ext cx="11559114" cy="584775"/>
          </a:xfrm>
          <a:prstGeom prst="rect">
            <a:avLst/>
          </a:prstGeom>
          <a:noFill/>
        </p:spPr>
        <p:txBody>
          <a:bodyPr wrap="square">
            <a:spAutoFit/>
          </a:bodyPr>
          <a:lstStyle/>
          <a:p>
            <a:pPr algn="ctr"/>
            <a:r>
              <a:rPr lang="en-US" sz="1600" dirty="0">
                <a:effectLst/>
              </a:rPr>
              <a:t>Community and Faith-Based Organizations. (n.d.). Retrieved March 2020, from https://www.cdc.gov/coronavirus/2019-ncov/community/organizations/index.html</a:t>
            </a:r>
          </a:p>
        </p:txBody>
      </p:sp>
    </p:spTree>
    <p:extLst>
      <p:ext uri="{BB962C8B-B14F-4D97-AF65-F5344CB8AC3E}">
        <p14:creationId xmlns:p14="http://schemas.microsoft.com/office/powerpoint/2010/main" val="3080350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85A0A-854D-9843-B03E-48FFDA02A916}"/>
              </a:ext>
            </a:extLst>
          </p:cNvPr>
          <p:cNvSpPr>
            <a:spLocks noGrp="1"/>
          </p:cNvSpPr>
          <p:nvPr>
            <p:ph type="title"/>
          </p:nvPr>
        </p:nvSpPr>
        <p:spPr/>
        <p:txBody>
          <a:bodyPr anchor="t">
            <a:normAutofit/>
          </a:bodyPr>
          <a:lstStyle/>
          <a:p>
            <a:pPr algn="ctr"/>
            <a:r>
              <a:rPr lang="en-US" sz="2800" dirty="0"/>
              <a:t>HANDWASHING: </a:t>
            </a:r>
            <a:br>
              <a:rPr lang="en-US" sz="2800" dirty="0"/>
            </a:br>
            <a:r>
              <a:rPr lang="en-US" sz="2800" dirty="0"/>
              <a:t>CLERGY, STAFF and MEMBERS</a:t>
            </a:r>
          </a:p>
        </p:txBody>
      </p:sp>
      <p:sp>
        <p:nvSpPr>
          <p:cNvPr id="3" name="Content Placeholder 2">
            <a:extLst>
              <a:ext uri="{FF2B5EF4-FFF2-40B4-BE49-F238E27FC236}">
                <a16:creationId xmlns:a16="http://schemas.microsoft.com/office/drawing/2014/main" id="{BF750888-3745-104B-AB5D-7B1494A22F8D}"/>
              </a:ext>
            </a:extLst>
          </p:cNvPr>
          <p:cNvSpPr>
            <a:spLocks noGrp="1"/>
          </p:cNvSpPr>
          <p:nvPr>
            <p:ph idx="1"/>
          </p:nvPr>
        </p:nvSpPr>
        <p:spPr>
          <a:xfrm>
            <a:off x="4900928" y="1179829"/>
            <a:ext cx="6650991" cy="3233909"/>
          </a:xfrm>
        </p:spPr>
        <p:txBody>
          <a:bodyPr>
            <a:noAutofit/>
          </a:bodyPr>
          <a:lstStyle/>
          <a:p>
            <a:pPr>
              <a:lnSpc>
                <a:spcPct val="90000"/>
              </a:lnSpc>
            </a:pPr>
            <a:r>
              <a:rPr lang="en-US" sz="2400" dirty="0"/>
              <a:t>Wash hands 20 seconds with soap and water.</a:t>
            </a:r>
          </a:p>
          <a:p>
            <a:pPr>
              <a:lnSpc>
                <a:spcPct val="90000"/>
              </a:lnSpc>
            </a:pPr>
            <a:r>
              <a:rPr lang="en-US" sz="2400" dirty="0"/>
              <a:t>If soap and water not available: Use hand sanitizer located in designated areas. </a:t>
            </a:r>
          </a:p>
          <a:p>
            <a:pPr>
              <a:lnSpc>
                <a:spcPct val="90000"/>
              </a:lnSpc>
            </a:pPr>
            <a:r>
              <a:rPr lang="en-US" sz="2400" dirty="0"/>
              <a:t>Make sure when using the soap or the sanitizer that your hands feel dry. </a:t>
            </a:r>
          </a:p>
          <a:p>
            <a:pPr>
              <a:lnSpc>
                <a:spcPct val="90000"/>
              </a:lnSpc>
            </a:pPr>
            <a:r>
              <a:rPr lang="en-US" sz="2400" b="1" dirty="0">
                <a:solidFill>
                  <a:srgbClr val="FF0000"/>
                </a:solidFill>
              </a:rPr>
              <a:t>AVOID TOUCHING EYES, NOSE AND MOUTH WITH UNWASHED HANDS</a:t>
            </a:r>
          </a:p>
        </p:txBody>
      </p:sp>
      <p:pic>
        <p:nvPicPr>
          <p:cNvPr id="6" name="Picture 5" descr="A close up of a hand and a fork&#10;&#10;Description automatically generated">
            <a:extLst>
              <a:ext uri="{FF2B5EF4-FFF2-40B4-BE49-F238E27FC236}">
                <a16:creationId xmlns:a16="http://schemas.microsoft.com/office/drawing/2014/main" id="{229D0C73-9C99-CC48-88B6-25E0C7685D4C}"/>
              </a:ext>
            </a:extLst>
          </p:cNvPr>
          <p:cNvPicPr>
            <a:picLocks noChangeAspect="1"/>
          </p:cNvPicPr>
          <p:nvPr/>
        </p:nvPicPr>
        <p:blipFill rotWithShape="1">
          <a:blip r:embed="rId2"/>
          <a:srcRect l="3409" r="8079"/>
          <a:stretch/>
        </p:blipFill>
        <p:spPr>
          <a:xfrm>
            <a:off x="515817" y="3059958"/>
            <a:ext cx="3521276" cy="2655868"/>
          </a:xfrm>
          <a:prstGeom prst="rect">
            <a:avLst/>
          </a:prstGeom>
        </p:spPr>
      </p:pic>
      <p:sp>
        <p:nvSpPr>
          <p:cNvPr id="9" name="TextBox 8">
            <a:extLst>
              <a:ext uri="{FF2B5EF4-FFF2-40B4-BE49-F238E27FC236}">
                <a16:creationId xmlns:a16="http://schemas.microsoft.com/office/drawing/2014/main" id="{19712A39-DB34-4F5C-8EDA-038B55CBB9ED}"/>
              </a:ext>
            </a:extLst>
          </p:cNvPr>
          <p:cNvSpPr txBox="1"/>
          <p:nvPr/>
        </p:nvSpPr>
        <p:spPr>
          <a:xfrm>
            <a:off x="313690" y="6308083"/>
            <a:ext cx="11559114" cy="584775"/>
          </a:xfrm>
          <a:prstGeom prst="rect">
            <a:avLst/>
          </a:prstGeom>
          <a:noFill/>
        </p:spPr>
        <p:txBody>
          <a:bodyPr wrap="square">
            <a:spAutoFit/>
          </a:bodyPr>
          <a:lstStyle/>
          <a:p>
            <a:pPr algn="ctr"/>
            <a:r>
              <a:rPr lang="en-US" sz="1600" dirty="0">
                <a:effectLst/>
              </a:rPr>
              <a:t>Community and Faith-Based Organizations. (n.d.). Retrieved March 2020, from https://www.cdc.gov/coronavirus/2019-ncov/community/organizations/index.html</a:t>
            </a:r>
          </a:p>
        </p:txBody>
      </p:sp>
    </p:spTree>
    <p:extLst>
      <p:ext uri="{BB962C8B-B14F-4D97-AF65-F5344CB8AC3E}">
        <p14:creationId xmlns:p14="http://schemas.microsoft.com/office/powerpoint/2010/main" val="3074436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DE15131-9785-9445-A3AA-7EE6009DF559}"/>
              </a:ext>
            </a:extLst>
          </p:cNvPr>
          <p:cNvSpPr>
            <a:spLocks noGrp="1"/>
          </p:cNvSpPr>
          <p:nvPr>
            <p:ph type="title"/>
          </p:nvPr>
        </p:nvSpPr>
        <p:spPr/>
        <p:txBody>
          <a:bodyPr vert="horz" lIns="91440" tIns="45720" rIns="91440" bIns="45720" rtlCol="0" anchor="b">
            <a:normAutofit fontScale="90000"/>
          </a:bodyPr>
          <a:lstStyle/>
          <a:p>
            <a:pPr algn="ctr"/>
            <a:r>
              <a:rPr lang="en-US" sz="3000" dirty="0"/>
              <a:t>Proper Handwashing Technique</a:t>
            </a:r>
            <a:br>
              <a:rPr lang="en-US" sz="3000" dirty="0"/>
            </a:br>
            <a:r>
              <a:rPr lang="en-US" sz="3000" dirty="0"/>
              <a:t>( To assess click link below)</a:t>
            </a:r>
          </a:p>
        </p:txBody>
      </p:sp>
      <p:sp>
        <p:nvSpPr>
          <p:cNvPr id="3" name="Content Placeholder 2">
            <a:extLst>
              <a:ext uri="{FF2B5EF4-FFF2-40B4-BE49-F238E27FC236}">
                <a16:creationId xmlns:a16="http://schemas.microsoft.com/office/drawing/2014/main" id="{133CB3F7-B62B-0041-AEED-7D7281B83CE6}"/>
              </a:ext>
            </a:extLst>
          </p:cNvPr>
          <p:cNvSpPr>
            <a:spLocks noGrp="1"/>
          </p:cNvSpPr>
          <p:nvPr>
            <p:ph type="body" idx="1"/>
          </p:nvPr>
        </p:nvSpPr>
        <p:spPr>
          <a:xfrm>
            <a:off x="3498615" y="5507450"/>
            <a:ext cx="5194769" cy="557784"/>
          </a:xfrm>
        </p:spPr>
        <p:txBody>
          <a:bodyPr vert="horz" lIns="91440" tIns="45720" rIns="91440" bIns="45720" rtlCol="0">
            <a:normAutofit/>
          </a:bodyPr>
          <a:lstStyle/>
          <a:p>
            <a:pPr marL="0" indent="0" algn="ctr">
              <a:buNone/>
            </a:pPr>
            <a:r>
              <a:rPr lang="en-US" sz="2400" cap="all" dirty="0">
                <a:hlinkClick r:id="rId2"/>
              </a:rPr>
              <a:t>https://youtu.be/zCx50OYOiXk</a:t>
            </a:r>
          </a:p>
        </p:txBody>
      </p:sp>
      <p:pic>
        <p:nvPicPr>
          <p:cNvPr id="13" name="Content Placeholder 12" descr="A picture containing indoor, brown, cat, looking&#10;&#10;Description automatically generated">
            <a:extLst>
              <a:ext uri="{FF2B5EF4-FFF2-40B4-BE49-F238E27FC236}">
                <a16:creationId xmlns:a16="http://schemas.microsoft.com/office/drawing/2014/main" id="{A63879BC-4E37-E54E-A207-3D3ED041D447}"/>
              </a:ext>
            </a:extLst>
          </p:cNvPr>
          <p:cNvPicPr>
            <a:picLocks noGrp="1" noChangeAspect="1"/>
          </p:cNvPicPr>
          <p:nvPr>
            <p:ph sz="half" idx="2"/>
          </p:nvPr>
        </p:nvPicPr>
        <p:blipFill rotWithShape="1">
          <a:blip r:embed="rId3"/>
          <a:stretch/>
        </p:blipFill>
        <p:spPr>
          <a:xfrm>
            <a:off x="3851032" y="1948601"/>
            <a:ext cx="4180130" cy="3197800"/>
          </a:xfrm>
          <a:prstGeom prst="flowChartAlternateProcess">
            <a:avLst/>
          </a:prstGeom>
        </p:spPr>
      </p:pic>
      <p:sp>
        <p:nvSpPr>
          <p:cNvPr id="19" name="TextBox 18">
            <a:extLst>
              <a:ext uri="{FF2B5EF4-FFF2-40B4-BE49-F238E27FC236}">
                <a16:creationId xmlns:a16="http://schemas.microsoft.com/office/drawing/2014/main" id="{3639B026-CAF6-7D47-B01F-4A516AEAC1CA}"/>
              </a:ext>
            </a:extLst>
          </p:cNvPr>
          <p:cNvSpPr txBox="1"/>
          <p:nvPr/>
        </p:nvSpPr>
        <p:spPr>
          <a:xfrm>
            <a:off x="176463" y="6128342"/>
            <a:ext cx="11887200" cy="369332"/>
          </a:xfrm>
          <a:prstGeom prst="rect">
            <a:avLst/>
          </a:prstGeom>
          <a:noFill/>
        </p:spPr>
        <p:txBody>
          <a:bodyPr wrap="square" rtlCol="0">
            <a:spAutoFit/>
          </a:bodyPr>
          <a:lstStyle/>
          <a:p>
            <a:pPr marL="0" indent="0" algn="ctr">
              <a:buNone/>
            </a:pPr>
            <a:r>
              <a:rPr lang="en-US" sz="1800" i="1" dirty="0"/>
              <a:t>Proper Handwashing Procedures</a:t>
            </a:r>
            <a:r>
              <a:rPr lang="en-US" sz="1800" dirty="0"/>
              <a:t>. Video file. </a:t>
            </a:r>
            <a:r>
              <a:rPr lang="en-US" dirty="0"/>
              <a:t>Accessed March 2020</a:t>
            </a:r>
            <a:r>
              <a:rPr lang="en-US" sz="1800" dirty="0"/>
              <a:t>. Retrieved from </a:t>
            </a:r>
            <a:r>
              <a:rPr lang="en-US" sz="1800" dirty="0">
                <a:hlinkClick r:id="rId4"/>
              </a:rPr>
              <a:t>HTTPS://YOUTU.BE/ZCX50OYOIXK</a:t>
            </a:r>
            <a:endParaRPr lang="en-US" sz="1800" dirty="0"/>
          </a:p>
        </p:txBody>
      </p:sp>
    </p:spTree>
    <p:extLst>
      <p:ext uri="{BB962C8B-B14F-4D97-AF65-F5344CB8AC3E}">
        <p14:creationId xmlns:p14="http://schemas.microsoft.com/office/powerpoint/2010/main" val="76378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DE15131-9785-9445-A3AA-7EE6009DF559}"/>
              </a:ext>
            </a:extLst>
          </p:cNvPr>
          <p:cNvSpPr>
            <a:spLocks noGrp="1"/>
          </p:cNvSpPr>
          <p:nvPr>
            <p:ph type="title"/>
          </p:nvPr>
        </p:nvSpPr>
        <p:spPr>
          <a:xfrm>
            <a:off x="2315817" y="513681"/>
            <a:ext cx="7560364" cy="1800526"/>
          </a:xfrm>
        </p:spPr>
        <p:txBody>
          <a:bodyPr vert="horz" lIns="91440" tIns="45720" rIns="91440" bIns="45720" rtlCol="0" anchor="ctr">
            <a:normAutofit/>
          </a:bodyPr>
          <a:lstStyle/>
          <a:p>
            <a:pPr algn="ctr"/>
            <a:r>
              <a:rPr lang="en-US" sz="2800" dirty="0"/>
              <a:t>Proper Placing and Removal of Mask</a:t>
            </a:r>
            <a:br>
              <a:rPr lang="en-US" sz="2800" dirty="0"/>
            </a:br>
            <a:r>
              <a:rPr lang="en-US" sz="2800" dirty="0"/>
              <a:t>( To assess click link below)</a:t>
            </a:r>
          </a:p>
        </p:txBody>
      </p:sp>
      <p:sp>
        <p:nvSpPr>
          <p:cNvPr id="19" name="TextBox 18">
            <a:extLst>
              <a:ext uri="{FF2B5EF4-FFF2-40B4-BE49-F238E27FC236}">
                <a16:creationId xmlns:a16="http://schemas.microsoft.com/office/drawing/2014/main" id="{3639B026-CAF6-7D47-B01F-4A516AEAC1CA}"/>
              </a:ext>
            </a:extLst>
          </p:cNvPr>
          <p:cNvSpPr txBox="1"/>
          <p:nvPr/>
        </p:nvSpPr>
        <p:spPr>
          <a:xfrm>
            <a:off x="352243" y="6334780"/>
            <a:ext cx="11487512" cy="523220"/>
          </a:xfrm>
          <a:prstGeom prst="rect">
            <a:avLst/>
          </a:prstGeom>
        </p:spPr>
        <p:txBody>
          <a:bodyPr vert="horz" lIns="91440" tIns="45720" rIns="91440" bIns="45720" rtlCol="0">
            <a:normAutofit/>
          </a:bodyPr>
          <a:lstStyle/>
          <a:p>
            <a:pPr marL="0" indent="0" algn="ctr">
              <a:buNone/>
            </a:pPr>
            <a:r>
              <a:rPr lang="en-US" dirty="0"/>
              <a:t>Proper Facemask wearing. Video file. Accessed March 2020. Retrieved from </a:t>
            </a:r>
            <a:r>
              <a:rPr lang="en-US" dirty="0">
                <a:solidFill>
                  <a:schemeClr val="accent1"/>
                </a:solidFill>
                <a:effectLst>
                  <a:outerShdw blurRad="50800" dist="50800" dir="5400000" sx="1000" sy="1000" algn="ctr" rotWithShape="0">
                    <a:srgbClr val="000000">
                      <a:alpha val="43137"/>
                    </a:srgbClr>
                  </a:outerShdw>
                </a:effectLst>
              </a:rPr>
              <a:t>https://youtu.be/vuO_iaZH8ZQ</a:t>
            </a:r>
          </a:p>
          <a:p>
            <a:pPr indent="-228600">
              <a:spcAft>
                <a:spcPts val="600"/>
              </a:spcAft>
              <a:buFont typeface="Arial" panose="020B0604020202020204" pitchFamily="34" charset="0"/>
              <a:buChar char="•"/>
            </a:pPr>
            <a:endParaRPr lang="en-US" sz="2000" dirty="0"/>
          </a:p>
        </p:txBody>
      </p:sp>
      <p:pic>
        <p:nvPicPr>
          <p:cNvPr id="13" name="Content Placeholder 12">
            <a:extLst>
              <a:ext uri="{FF2B5EF4-FFF2-40B4-BE49-F238E27FC236}">
                <a16:creationId xmlns:a16="http://schemas.microsoft.com/office/drawing/2014/main" id="{A63879BC-4E37-E54E-A207-3D3ED041D447}"/>
              </a:ext>
            </a:extLst>
          </p:cNvPr>
          <p:cNvPicPr>
            <a:picLocks noGrp="1" noChangeAspect="1"/>
          </p:cNvPicPr>
          <p:nvPr>
            <p:ph sz="half" idx="2"/>
          </p:nvPr>
        </p:nvPicPr>
        <p:blipFill>
          <a:blip r:embed="rId2">
            <a:extLst>
              <a:ext uri="{837473B0-CC2E-450A-ABE3-18F120FF3D39}">
                <a1611:picAttrSrcUrl xmlns:a1611="http://schemas.microsoft.com/office/drawing/2016/11/main" r:id="rId3"/>
              </a:ext>
            </a:extLst>
          </a:blip>
          <a:stretch/>
        </p:blipFill>
        <p:spPr>
          <a:xfrm>
            <a:off x="4783550" y="2116549"/>
            <a:ext cx="2624899" cy="2624899"/>
          </a:xfrm>
          <a:prstGeom prst="rect">
            <a:avLst/>
          </a:prstGeom>
        </p:spPr>
      </p:pic>
      <p:sp>
        <p:nvSpPr>
          <p:cNvPr id="2" name="Rectangle 1">
            <a:extLst>
              <a:ext uri="{FF2B5EF4-FFF2-40B4-BE49-F238E27FC236}">
                <a16:creationId xmlns:a16="http://schemas.microsoft.com/office/drawing/2014/main" id="{E11964FB-7E5C-B349-B3D9-7FEBD3CC9168}"/>
              </a:ext>
            </a:extLst>
          </p:cNvPr>
          <p:cNvSpPr/>
          <p:nvPr/>
        </p:nvSpPr>
        <p:spPr>
          <a:xfrm>
            <a:off x="3475891" y="4920836"/>
            <a:ext cx="5240216" cy="523220"/>
          </a:xfrm>
          <a:prstGeom prst="rect">
            <a:avLst/>
          </a:prstGeom>
        </p:spPr>
        <p:txBody>
          <a:bodyPr wrap="square">
            <a:spAutoFit/>
          </a:bodyPr>
          <a:lstStyle/>
          <a:p>
            <a:pPr algn="ctr">
              <a:spcAft>
                <a:spcPts val="600"/>
              </a:spcAft>
            </a:pPr>
            <a:r>
              <a:rPr lang="en-US" sz="2800" dirty="0">
                <a:solidFill>
                  <a:schemeClr val="accent1"/>
                </a:solidFill>
                <a:effectLst>
                  <a:outerShdw blurRad="50800" dist="50800" dir="5400000" sx="1000" sy="1000" algn="ctr" rotWithShape="0">
                    <a:srgbClr val="000000">
                      <a:alpha val="43137"/>
                    </a:srgbClr>
                  </a:outerShdw>
                </a:effectLst>
                <a:hlinkClick r:id="rId4">
                  <a:extLst>
                    <a:ext uri="{A12FA001-AC4F-418D-AE19-62706E023703}">
                      <ahyp:hlinkClr xmlns:ahyp="http://schemas.microsoft.com/office/drawing/2018/hyperlinkcolor" val="tx"/>
                    </a:ext>
                  </a:extLst>
                </a:hlinkClick>
              </a:rPr>
              <a:t>https://youtu.be/vuO_iaZH8ZQ</a:t>
            </a:r>
            <a:endParaRPr lang="en-US" sz="2800" dirty="0">
              <a:solidFill>
                <a:schemeClr val="accent1"/>
              </a:solidFill>
              <a:effectLst>
                <a:outerShdw blurRad="50800" dist="50800" dir="5400000" sx="1000" sy="1000" algn="ctr" rotWithShape="0">
                  <a:srgbClr val="000000">
                    <a:alpha val="43137"/>
                  </a:srgbClr>
                </a:outerShdw>
              </a:effectLst>
            </a:endParaRPr>
          </a:p>
        </p:txBody>
      </p:sp>
    </p:spTree>
    <p:extLst>
      <p:ext uri="{BB962C8B-B14F-4D97-AF65-F5344CB8AC3E}">
        <p14:creationId xmlns:p14="http://schemas.microsoft.com/office/powerpoint/2010/main" val="2588473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9B35BB5-1630-45F0-B55C-B6847DF21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3EF5146-0A37-42B3-AF51-CBFCE4002B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3FB04B6B-7FC6-C945-B7D3-C7EA7622A917}"/>
              </a:ext>
            </a:extLst>
          </p:cNvPr>
          <p:cNvSpPr>
            <a:spLocks noGrp="1"/>
          </p:cNvSpPr>
          <p:nvPr>
            <p:ph type="title"/>
          </p:nvPr>
        </p:nvSpPr>
        <p:spPr>
          <a:xfrm>
            <a:off x="581192" y="5264486"/>
            <a:ext cx="10883444" cy="958513"/>
          </a:xfrm>
        </p:spPr>
        <p:txBody>
          <a:bodyPr anchor="ctr">
            <a:normAutofit/>
          </a:bodyPr>
          <a:lstStyle/>
          <a:p>
            <a:pPr algn="ctr"/>
            <a:r>
              <a:rPr lang="en-US" dirty="0">
                <a:solidFill>
                  <a:srgbClr val="FFFEFF"/>
                </a:solidFill>
              </a:rPr>
              <a:t>Health Monitoring and Screening</a:t>
            </a:r>
          </a:p>
        </p:txBody>
      </p:sp>
      <p:sp>
        <p:nvSpPr>
          <p:cNvPr id="14" name="Rectangle 13">
            <a:extLst>
              <a:ext uri="{FF2B5EF4-FFF2-40B4-BE49-F238E27FC236}">
                <a16:creationId xmlns:a16="http://schemas.microsoft.com/office/drawing/2014/main" id="{D05C6BB3-F359-4E0C-B8DA-4CEA9EE8CA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E512FDBA-7374-4A50-B15C-1C421A40B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799D451D-9C66-42CF-BC10-324A4F6470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C4937F41-797A-4106-BEF6-83EF0EF6AB50}"/>
              </a:ext>
            </a:extLst>
          </p:cNvPr>
          <p:cNvGraphicFramePr>
            <a:graphicFrameLocks noGrp="1"/>
          </p:cNvGraphicFramePr>
          <p:nvPr>
            <p:ph idx="1"/>
            <p:extLst>
              <p:ext uri="{D42A27DB-BD31-4B8C-83A1-F6EECF244321}">
                <p14:modId xmlns:p14="http://schemas.microsoft.com/office/powerpoint/2010/main" val="434684190"/>
              </p:ext>
            </p:extLst>
          </p:nvPr>
        </p:nvGraphicFramePr>
        <p:xfrm>
          <a:off x="642938" y="858445"/>
          <a:ext cx="10906125" cy="39612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extBox 12">
            <a:extLst>
              <a:ext uri="{FF2B5EF4-FFF2-40B4-BE49-F238E27FC236}">
                <a16:creationId xmlns:a16="http://schemas.microsoft.com/office/drawing/2014/main" id="{AA9E85DF-E323-4842-952F-6717AB1D3BBF}"/>
              </a:ext>
            </a:extLst>
          </p:cNvPr>
          <p:cNvSpPr txBox="1"/>
          <p:nvPr/>
        </p:nvSpPr>
        <p:spPr>
          <a:xfrm>
            <a:off x="313690" y="6308083"/>
            <a:ext cx="11559114" cy="584775"/>
          </a:xfrm>
          <a:prstGeom prst="rect">
            <a:avLst/>
          </a:prstGeom>
          <a:noFill/>
        </p:spPr>
        <p:txBody>
          <a:bodyPr wrap="square">
            <a:spAutoFit/>
          </a:bodyPr>
          <a:lstStyle/>
          <a:p>
            <a:pPr algn="ctr"/>
            <a:r>
              <a:rPr lang="en-US" sz="1600" dirty="0">
                <a:effectLst/>
              </a:rPr>
              <a:t>Community and Faith-Based Organizations. (n.d.). Retrieved March 2020, from https://www.cdc.gov/coronavirus/2019-ncov/community/organizations/index.html</a:t>
            </a:r>
          </a:p>
        </p:txBody>
      </p:sp>
    </p:spTree>
    <p:extLst>
      <p:ext uri="{BB962C8B-B14F-4D97-AF65-F5344CB8AC3E}">
        <p14:creationId xmlns:p14="http://schemas.microsoft.com/office/powerpoint/2010/main" val="9024616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36955A-9E3A-CA49-A4AF-E4511186D690}"/>
              </a:ext>
            </a:extLst>
          </p:cNvPr>
          <p:cNvSpPr>
            <a:spLocks noGrp="1"/>
          </p:cNvSpPr>
          <p:nvPr>
            <p:ph type="title"/>
          </p:nvPr>
        </p:nvSpPr>
        <p:spPr>
          <a:xfrm>
            <a:off x="838200" y="365125"/>
            <a:ext cx="10515600" cy="729687"/>
          </a:xfrm>
        </p:spPr>
        <p:txBody>
          <a:bodyPr>
            <a:noAutofit/>
          </a:bodyPr>
          <a:lstStyle/>
          <a:p>
            <a:pPr algn="ctr"/>
            <a:r>
              <a:rPr lang="en-US" sz="4000" dirty="0"/>
              <a:t>Testing sites</a:t>
            </a:r>
          </a:p>
        </p:txBody>
      </p:sp>
      <p:sp>
        <p:nvSpPr>
          <p:cNvPr id="5" name="Content Placeholder 4">
            <a:extLst>
              <a:ext uri="{FF2B5EF4-FFF2-40B4-BE49-F238E27FC236}">
                <a16:creationId xmlns:a16="http://schemas.microsoft.com/office/drawing/2014/main" id="{D7183D41-A9BC-7C44-8108-BD0C276BE204}"/>
              </a:ext>
            </a:extLst>
          </p:cNvPr>
          <p:cNvSpPr>
            <a:spLocks noGrp="1"/>
          </p:cNvSpPr>
          <p:nvPr>
            <p:ph sz="half" idx="1"/>
          </p:nvPr>
        </p:nvSpPr>
        <p:spPr>
          <a:xfrm>
            <a:off x="835152" y="1094813"/>
            <a:ext cx="5260848" cy="4830288"/>
          </a:xfrm>
        </p:spPr>
        <p:txBody>
          <a:bodyPr anchor="t">
            <a:normAutofit/>
          </a:bodyPr>
          <a:lstStyle/>
          <a:p>
            <a:pPr marL="0" indent="0">
              <a:buNone/>
            </a:pPr>
            <a:r>
              <a:rPr lang="en-US" sz="2000" b="1" dirty="0"/>
              <a:t>Dade County</a:t>
            </a:r>
          </a:p>
          <a:p>
            <a:pPr marL="0" indent="0">
              <a:buNone/>
            </a:pPr>
            <a:r>
              <a:rPr lang="en-US" sz="2000" b="1" u="sng" dirty="0"/>
              <a:t>Drive thru</a:t>
            </a:r>
          </a:p>
          <a:p>
            <a:pPr marL="514350" indent="-514350">
              <a:buAutoNum type="arabicPeriod"/>
            </a:pPr>
            <a:r>
              <a:rPr lang="en-US" sz="2000" dirty="0"/>
              <a:t>Marlins Park</a:t>
            </a:r>
          </a:p>
          <a:p>
            <a:pPr marL="514350" indent="-514350">
              <a:buAutoNum type="arabicPeriod"/>
            </a:pPr>
            <a:r>
              <a:rPr lang="en-US" sz="2000" dirty="0"/>
              <a:t>South Dade Government Center</a:t>
            </a:r>
          </a:p>
          <a:p>
            <a:pPr marL="514350" indent="-514350">
              <a:buAutoNum type="arabicPeriod"/>
            </a:pPr>
            <a:r>
              <a:rPr lang="en-US" sz="2000" dirty="0"/>
              <a:t>Hard Rock Stadium</a:t>
            </a:r>
          </a:p>
          <a:p>
            <a:pPr marL="514350" indent="-514350">
              <a:buAutoNum type="arabicPeriod"/>
            </a:pPr>
            <a:r>
              <a:rPr lang="en-US" sz="2000" dirty="0"/>
              <a:t>Amelia Earhart Park</a:t>
            </a:r>
          </a:p>
          <a:p>
            <a:pPr marL="514350" indent="-514350">
              <a:buAutoNum type="arabicPeriod"/>
            </a:pPr>
            <a:r>
              <a:rPr lang="en-US" sz="2000" dirty="0"/>
              <a:t>Miami Beach Convention Center</a:t>
            </a:r>
          </a:p>
          <a:p>
            <a:pPr marL="0" indent="0">
              <a:buNone/>
            </a:pPr>
            <a:r>
              <a:rPr lang="en-US" sz="2000" b="1" u="sng" dirty="0"/>
              <a:t>Walk Up Testing</a:t>
            </a:r>
          </a:p>
          <a:p>
            <a:pPr marL="0" indent="0">
              <a:buNone/>
            </a:pPr>
            <a:r>
              <a:rPr lang="en-US" sz="2000" dirty="0"/>
              <a:t>1.     North Miami: Holy Family Catholic Church </a:t>
            </a:r>
          </a:p>
          <a:p>
            <a:pPr marL="0" indent="0">
              <a:buNone/>
            </a:pPr>
            <a:r>
              <a:rPr lang="en-US" sz="2000" dirty="0"/>
              <a:t>2.      </a:t>
            </a:r>
            <a:r>
              <a:rPr lang="en-US" sz="2000" dirty="0" err="1"/>
              <a:t>Opa-locka</a:t>
            </a:r>
            <a:r>
              <a:rPr lang="en-US" sz="2000" dirty="0"/>
              <a:t>: </a:t>
            </a:r>
            <a:r>
              <a:rPr lang="en-US" sz="2000" dirty="0" err="1"/>
              <a:t>Sherbondy</a:t>
            </a:r>
            <a:r>
              <a:rPr lang="en-US" sz="2000" dirty="0"/>
              <a:t> Park</a:t>
            </a:r>
          </a:p>
          <a:p>
            <a:pPr marL="0" indent="0">
              <a:buNone/>
            </a:pPr>
            <a:endParaRPr lang="en-US" sz="1800" dirty="0"/>
          </a:p>
        </p:txBody>
      </p:sp>
      <p:sp>
        <p:nvSpPr>
          <p:cNvPr id="6" name="Content Placeholder 5">
            <a:extLst>
              <a:ext uri="{FF2B5EF4-FFF2-40B4-BE49-F238E27FC236}">
                <a16:creationId xmlns:a16="http://schemas.microsoft.com/office/drawing/2014/main" id="{A8691E0E-4564-A542-A1F3-368DC64127AE}"/>
              </a:ext>
            </a:extLst>
          </p:cNvPr>
          <p:cNvSpPr>
            <a:spLocks noGrp="1"/>
          </p:cNvSpPr>
          <p:nvPr>
            <p:ph sz="half" idx="2"/>
          </p:nvPr>
        </p:nvSpPr>
        <p:spPr>
          <a:xfrm>
            <a:off x="6419087" y="1094813"/>
            <a:ext cx="5556035" cy="4830288"/>
          </a:xfrm>
        </p:spPr>
        <p:txBody>
          <a:bodyPr anchor="t">
            <a:normAutofit/>
          </a:bodyPr>
          <a:lstStyle/>
          <a:p>
            <a:pPr marL="0" indent="0">
              <a:buNone/>
            </a:pPr>
            <a:r>
              <a:rPr lang="en-US" sz="2000" b="1" dirty="0"/>
              <a:t>Broward County</a:t>
            </a:r>
          </a:p>
          <a:p>
            <a:pPr marL="514350" indent="-514350">
              <a:buAutoNum type="arabicPeriod"/>
            </a:pPr>
            <a:r>
              <a:rPr lang="en-US" sz="2000" dirty="0"/>
              <a:t>Broward Health</a:t>
            </a:r>
          </a:p>
          <a:p>
            <a:pPr marL="514350" indent="-514350">
              <a:buAutoNum type="arabicPeriod"/>
            </a:pPr>
            <a:r>
              <a:rPr lang="en-US" sz="2000" dirty="0"/>
              <a:t>Central Broward Park</a:t>
            </a:r>
          </a:p>
          <a:p>
            <a:pPr marL="514350" indent="-514350">
              <a:buAutoNum type="arabicPeriod"/>
            </a:pPr>
            <a:r>
              <a:rPr lang="en-US" sz="2000" dirty="0"/>
              <a:t>Cleveland Clinic</a:t>
            </a:r>
          </a:p>
          <a:p>
            <a:pPr marL="514350" indent="-514350">
              <a:buAutoNum type="arabicPeriod"/>
            </a:pPr>
            <a:r>
              <a:rPr lang="en-US" sz="2000" dirty="0"/>
              <a:t>Festival Marketplace</a:t>
            </a:r>
          </a:p>
          <a:p>
            <a:pPr marL="514350" indent="-514350">
              <a:buAutoNum type="arabicPeriod"/>
            </a:pPr>
            <a:r>
              <a:rPr lang="en-US" sz="2000" dirty="0"/>
              <a:t>Mitchell Moore Park ( Walk-up)</a:t>
            </a:r>
          </a:p>
          <a:p>
            <a:pPr marL="514350" indent="-514350">
              <a:buAutoNum type="arabicPeriod"/>
            </a:pPr>
            <a:r>
              <a:rPr lang="en-US" sz="2000" dirty="0"/>
              <a:t>National Guard and Memorial Health Systems</a:t>
            </a:r>
          </a:p>
          <a:p>
            <a:pPr marL="514350" indent="-514350">
              <a:buAutoNum type="arabicPeriod"/>
            </a:pPr>
            <a:r>
              <a:rPr lang="en-US" sz="2000" dirty="0"/>
              <a:t>Urban League of Broward County (Walk-up)</a:t>
            </a:r>
          </a:p>
        </p:txBody>
      </p:sp>
      <p:sp>
        <p:nvSpPr>
          <p:cNvPr id="7" name="TextBox 6">
            <a:extLst>
              <a:ext uri="{FF2B5EF4-FFF2-40B4-BE49-F238E27FC236}">
                <a16:creationId xmlns:a16="http://schemas.microsoft.com/office/drawing/2014/main" id="{90613395-7778-F04E-99EE-D7BE6545EEAE}"/>
              </a:ext>
            </a:extLst>
          </p:cNvPr>
          <p:cNvSpPr txBox="1"/>
          <p:nvPr/>
        </p:nvSpPr>
        <p:spPr>
          <a:xfrm>
            <a:off x="303311" y="6308209"/>
            <a:ext cx="11585378" cy="369332"/>
          </a:xfrm>
          <a:prstGeom prst="rect">
            <a:avLst/>
          </a:prstGeom>
          <a:noFill/>
        </p:spPr>
        <p:txBody>
          <a:bodyPr wrap="square" rtlCol="0">
            <a:spAutoFit/>
          </a:bodyPr>
          <a:lstStyle/>
          <a:p>
            <a:pPr algn="ctr"/>
            <a:r>
              <a:rPr lang="en-US" dirty="0"/>
              <a:t>These are only a few: Please refer to </a:t>
            </a:r>
            <a:r>
              <a:rPr lang="en-US" dirty="0">
                <a:hlinkClick r:id="rId2"/>
              </a:rPr>
              <a:t>www.miamidade.org</a:t>
            </a:r>
            <a:r>
              <a:rPr lang="en-US" dirty="0"/>
              <a:t>  and </a:t>
            </a:r>
            <a:r>
              <a:rPr lang="en-US" dirty="0">
                <a:hlinkClick r:id="rId3"/>
              </a:rPr>
              <a:t>www.broward.org</a:t>
            </a:r>
            <a:r>
              <a:rPr lang="en-US" dirty="0"/>
              <a:t>. For a complete list of tests.</a:t>
            </a:r>
          </a:p>
        </p:txBody>
      </p:sp>
    </p:spTree>
    <p:extLst>
      <p:ext uri="{BB962C8B-B14F-4D97-AF65-F5344CB8AC3E}">
        <p14:creationId xmlns:p14="http://schemas.microsoft.com/office/powerpoint/2010/main" val="14800040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C0524398-BFB4-4C4A-8317-83B8729F9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useBgFill="1">
        <p:nvSpPr>
          <p:cNvPr id="18" name="Rectangle 17">
            <a:extLst>
              <a:ext uri="{FF2B5EF4-FFF2-40B4-BE49-F238E27FC236}">
                <a16:creationId xmlns:a16="http://schemas.microsoft.com/office/drawing/2014/main" id="{6B695AA2-4B70-477F-AF90-536B720A1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789D439-D937-4847-B1C2-C6DD2B6A6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307" y="-2"/>
            <a:ext cx="12188952" cy="3767110"/>
          </a:xfrm>
          <a:prstGeom prst="rect">
            <a:avLst/>
          </a:prstGeom>
          <a:gradFill>
            <a:gsLst>
              <a:gs pos="42000">
                <a:schemeClr val="tx1">
                  <a:alpha val="23000"/>
                </a:schemeClr>
              </a:gs>
              <a:gs pos="0">
                <a:schemeClr val="tx1">
                  <a:alpha val="0"/>
                </a:schemeClr>
              </a:gs>
              <a:gs pos="100000">
                <a:schemeClr val="tx1">
                  <a:alpha val="36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9F6911-EE5E-8D4C-A1F7-0EACFEEB8420}"/>
              </a:ext>
            </a:extLst>
          </p:cNvPr>
          <p:cNvSpPr>
            <a:spLocks noGrp="1"/>
          </p:cNvSpPr>
          <p:nvPr>
            <p:ph type="title"/>
          </p:nvPr>
        </p:nvSpPr>
        <p:spPr>
          <a:xfrm>
            <a:off x="965201" y="1020431"/>
            <a:ext cx="10225530" cy="1475013"/>
          </a:xfrm>
        </p:spPr>
        <p:txBody>
          <a:bodyPr vert="horz" lIns="91440" tIns="45720" rIns="91440" bIns="45720" rtlCol="0" anchor="ctr">
            <a:normAutofit/>
          </a:bodyPr>
          <a:lstStyle/>
          <a:p>
            <a:pPr algn="ctr"/>
            <a:r>
              <a:rPr lang="en-US" sz="4000" dirty="0">
                <a:solidFill>
                  <a:schemeClr val="bg1"/>
                </a:solidFill>
              </a:rPr>
              <a:t>CLEANING and DISINFECTING</a:t>
            </a:r>
          </a:p>
        </p:txBody>
      </p:sp>
      <p:graphicFrame>
        <p:nvGraphicFramePr>
          <p:cNvPr id="5" name="Content Placeholder 2">
            <a:extLst>
              <a:ext uri="{FF2B5EF4-FFF2-40B4-BE49-F238E27FC236}">
                <a16:creationId xmlns:a16="http://schemas.microsoft.com/office/drawing/2014/main" id="{11E1C683-56CC-4902-959E-6644BD39641F}"/>
              </a:ext>
            </a:extLst>
          </p:cNvPr>
          <p:cNvGraphicFramePr>
            <a:graphicFrameLocks noGrp="1"/>
          </p:cNvGraphicFramePr>
          <p:nvPr>
            <p:ph idx="1"/>
            <p:extLst>
              <p:ext uri="{D42A27DB-BD31-4B8C-83A1-F6EECF244321}">
                <p14:modId xmlns:p14="http://schemas.microsoft.com/office/powerpoint/2010/main" val="2176369208"/>
              </p:ext>
            </p:extLst>
          </p:nvPr>
        </p:nvGraphicFramePr>
        <p:xfrm>
          <a:off x="581025" y="2341563"/>
          <a:ext cx="11029950" cy="36337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extBox 12">
            <a:extLst>
              <a:ext uri="{FF2B5EF4-FFF2-40B4-BE49-F238E27FC236}">
                <a16:creationId xmlns:a16="http://schemas.microsoft.com/office/drawing/2014/main" id="{4F796E9C-6556-4502-BB3E-5DAB4A1F736B}"/>
              </a:ext>
            </a:extLst>
          </p:cNvPr>
          <p:cNvSpPr txBox="1"/>
          <p:nvPr/>
        </p:nvSpPr>
        <p:spPr>
          <a:xfrm>
            <a:off x="313690" y="6308083"/>
            <a:ext cx="11559114" cy="584775"/>
          </a:xfrm>
          <a:prstGeom prst="rect">
            <a:avLst/>
          </a:prstGeom>
          <a:noFill/>
        </p:spPr>
        <p:txBody>
          <a:bodyPr wrap="square">
            <a:spAutoFit/>
          </a:bodyPr>
          <a:lstStyle/>
          <a:p>
            <a:pPr algn="ctr"/>
            <a:r>
              <a:rPr lang="en-US" sz="1600" dirty="0">
                <a:effectLst/>
              </a:rPr>
              <a:t>Community and Faith-Based Organizations. (n.d.). Retrieved March 2020, from https://www.cdc.gov/coronavirus/2019-ncov/community/organizations/index.html</a:t>
            </a:r>
          </a:p>
        </p:txBody>
      </p:sp>
    </p:spTree>
    <p:extLst>
      <p:ext uri="{BB962C8B-B14F-4D97-AF65-F5344CB8AC3E}">
        <p14:creationId xmlns:p14="http://schemas.microsoft.com/office/powerpoint/2010/main" val="19438762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0CA740-B85D-524A-9B0F-41C25186FF5D}"/>
              </a:ext>
            </a:extLst>
          </p:cNvPr>
          <p:cNvSpPr>
            <a:spLocks noGrp="1"/>
          </p:cNvSpPr>
          <p:nvPr>
            <p:ph type="title"/>
          </p:nvPr>
        </p:nvSpPr>
        <p:spPr>
          <a:xfrm>
            <a:off x="767857" y="748811"/>
            <a:ext cx="3031852" cy="2741735"/>
          </a:xfrm>
        </p:spPr>
        <p:txBody>
          <a:bodyPr anchor="t">
            <a:normAutofit/>
          </a:bodyPr>
          <a:lstStyle/>
          <a:p>
            <a:r>
              <a:rPr lang="en-US" sz="3200" dirty="0">
                <a:solidFill>
                  <a:srgbClr val="FFFFFF"/>
                </a:solidFill>
              </a:rPr>
              <a:t>Emergency Plan: (Mitigation) For COVID 19</a:t>
            </a:r>
          </a:p>
        </p:txBody>
      </p:sp>
      <p:sp>
        <p:nvSpPr>
          <p:cNvPr id="50" name="Content Placeholder 5">
            <a:extLst>
              <a:ext uri="{FF2B5EF4-FFF2-40B4-BE49-F238E27FC236}">
                <a16:creationId xmlns:a16="http://schemas.microsoft.com/office/drawing/2014/main" id="{58ECDCF6-937E-CE4B-BFEF-D5D80D734AC5}"/>
              </a:ext>
            </a:extLst>
          </p:cNvPr>
          <p:cNvSpPr>
            <a:spLocks noGrp="1"/>
          </p:cNvSpPr>
          <p:nvPr>
            <p:ph idx="1"/>
          </p:nvPr>
        </p:nvSpPr>
        <p:spPr>
          <a:xfrm>
            <a:off x="4203032" y="615462"/>
            <a:ext cx="7652084" cy="5750169"/>
          </a:xfrm>
        </p:spPr>
        <p:txBody>
          <a:bodyPr anchor="ctr">
            <a:noAutofit/>
          </a:bodyPr>
          <a:lstStyle/>
          <a:p>
            <a:r>
              <a:rPr lang="en-US" sz="2400" dirty="0"/>
              <a:t>Team on duty masks/ gloves</a:t>
            </a:r>
          </a:p>
          <a:p>
            <a:r>
              <a:rPr lang="en-US" sz="2400" dirty="0"/>
              <a:t>Remove ill person immediately to designated area( Usher’s Room for members/guests and count room for office staff).</a:t>
            </a:r>
          </a:p>
          <a:p>
            <a:r>
              <a:rPr lang="en-US" sz="2400" dirty="0"/>
              <a:t>Retake temperature and Document.</a:t>
            </a:r>
          </a:p>
          <a:p>
            <a:r>
              <a:rPr lang="en-US" sz="2400" dirty="0"/>
              <a:t>Actions as indicated by assessment.</a:t>
            </a:r>
          </a:p>
          <a:p>
            <a:r>
              <a:rPr lang="en-US" sz="2400" dirty="0"/>
              <a:t>Advise to 14-day self quarantine and notify primary care physician.</a:t>
            </a:r>
          </a:p>
          <a:p>
            <a:r>
              <a:rPr lang="en-US" sz="2400" dirty="0"/>
              <a:t>Follow-up wellness check on the ill individual(s) by the team.</a:t>
            </a:r>
          </a:p>
          <a:p>
            <a:r>
              <a:rPr lang="en-US" sz="2400" dirty="0"/>
              <a:t>Close off area used by the sick person and clean/ disinfect the area.</a:t>
            </a:r>
          </a:p>
        </p:txBody>
      </p:sp>
    </p:spTree>
    <p:extLst>
      <p:ext uri="{BB962C8B-B14F-4D97-AF65-F5344CB8AC3E}">
        <p14:creationId xmlns:p14="http://schemas.microsoft.com/office/powerpoint/2010/main" val="37280823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DD60C94-0C9C-47B7-BE88-045235ACCC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5AEDF7-E619-F442-B9C2-7874CA044C93}"/>
              </a:ext>
            </a:extLst>
          </p:cNvPr>
          <p:cNvSpPr>
            <a:spLocks noGrp="1"/>
          </p:cNvSpPr>
          <p:nvPr>
            <p:ph type="ctrTitle"/>
          </p:nvPr>
        </p:nvSpPr>
        <p:spPr>
          <a:xfrm>
            <a:off x="446533" y="1319133"/>
            <a:ext cx="11293913" cy="1558977"/>
          </a:xfrm>
        </p:spPr>
        <p:txBody>
          <a:bodyPr anchor="t">
            <a:normAutofit fontScale="90000"/>
          </a:bodyPr>
          <a:lstStyle/>
          <a:p>
            <a:pPr algn="ctr"/>
            <a:r>
              <a:rPr lang="en-US" sz="5400" dirty="0">
                <a:solidFill>
                  <a:schemeClr val="tx2"/>
                </a:solidFill>
              </a:rPr>
              <a:t>Church office</a:t>
            </a:r>
            <a:br>
              <a:rPr lang="en-US" sz="5400" dirty="0">
                <a:solidFill>
                  <a:schemeClr val="tx2"/>
                </a:solidFill>
              </a:rPr>
            </a:br>
            <a:r>
              <a:rPr lang="en-US" sz="5400" dirty="0">
                <a:solidFill>
                  <a:schemeClr val="tx2"/>
                </a:solidFill>
              </a:rPr>
              <a:t>training Session</a:t>
            </a:r>
          </a:p>
        </p:txBody>
      </p:sp>
      <p:sp>
        <p:nvSpPr>
          <p:cNvPr id="10" name="Rectangle 9">
            <a:extLst>
              <a:ext uri="{FF2B5EF4-FFF2-40B4-BE49-F238E27FC236}">
                <a16:creationId xmlns:a16="http://schemas.microsoft.com/office/drawing/2014/main" id="{BFCF7016-AC99-433F-B943-24C3736E06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57200"/>
            <a:ext cx="7579574" cy="64361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A03737D1-A930-4E3E-9160-3CD4AEC72A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1" y="453642"/>
            <a:ext cx="3615596" cy="645113"/>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F71CFF33-010E-4E26-A285-83B1829823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5707627"/>
            <a:ext cx="11293913" cy="64922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299785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4C2151-3403-7F41-BBD2-BA982DB641C8}"/>
              </a:ext>
            </a:extLst>
          </p:cNvPr>
          <p:cNvPicPr>
            <a:picLocks noChangeAspect="1"/>
          </p:cNvPicPr>
          <p:nvPr/>
        </p:nvPicPr>
        <p:blipFill>
          <a:blip r:embed="rId2"/>
          <a:stretch>
            <a:fillRect/>
          </a:stretch>
        </p:blipFill>
        <p:spPr>
          <a:xfrm>
            <a:off x="447240" y="727075"/>
            <a:ext cx="11294043" cy="5709766"/>
          </a:xfrm>
          <a:prstGeom prst="rect">
            <a:avLst/>
          </a:prstGeom>
        </p:spPr>
      </p:pic>
    </p:spTree>
    <p:extLst>
      <p:ext uri="{BB962C8B-B14F-4D97-AF65-F5344CB8AC3E}">
        <p14:creationId xmlns:p14="http://schemas.microsoft.com/office/powerpoint/2010/main" val="26991464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31F80B-1591-47D9-B391-5F082637BCA4}"/>
              </a:ext>
            </a:extLst>
          </p:cNvPr>
          <p:cNvSpPr>
            <a:spLocks noGrp="1"/>
          </p:cNvSpPr>
          <p:nvPr>
            <p:ph idx="1"/>
          </p:nvPr>
        </p:nvSpPr>
        <p:spPr>
          <a:xfrm>
            <a:off x="884420" y="509666"/>
            <a:ext cx="10043409" cy="6115986"/>
          </a:xfrm>
        </p:spPr>
        <p:txBody>
          <a:bodyPr anchor="t">
            <a:noAutofit/>
          </a:bodyPr>
          <a:lstStyle/>
          <a:p>
            <a:pPr>
              <a:lnSpc>
                <a:spcPct val="100000"/>
              </a:lnSpc>
              <a:spcBef>
                <a:spcPts val="0"/>
              </a:spcBef>
              <a:spcAft>
                <a:spcPts val="0"/>
              </a:spcAft>
            </a:pPr>
            <a:r>
              <a:rPr lang="en-US" sz="28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People will be required to wear fabric nonmedical face masks while in the OFFICE to reduce their risk of asymptomatic spread.</a:t>
            </a:r>
          </a:p>
          <a:p>
            <a:pPr>
              <a:lnSpc>
                <a:spcPct val="100000"/>
              </a:lnSpc>
              <a:spcBef>
                <a:spcPts val="0"/>
              </a:spcBef>
              <a:spcAft>
                <a:spcPts val="0"/>
              </a:spcAft>
            </a:pPr>
            <a:endParaRPr lang="en-US" sz="28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0"/>
              </a:spcBef>
              <a:spcAft>
                <a:spcPts val="0"/>
              </a:spcAft>
            </a:pPr>
            <a:r>
              <a:rPr lang="en-US" sz="28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Personal surfaces that are frequently touched must be cleaned/disinfected throughout the day, such as cabinets, desks, countertops, eating and drinking areas, electronics, and doorknobs and touch areas.</a:t>
            </a:r>
          </a:p>
          <a:p>
            <a:pPr>
              <a:lnSpc>
                <a:spcPct val="100000"/>
              </a:lnSpc>
              <a:spcBef>
                <a:spcPts val="0"/>
              </a:spcBef>
              <a:spcAft>
                <a:spcPts val="0"/>
              </a:spcAft>
            </a:pPr>
            <a:endParaRPr lang="en-US" sz="28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0"/>
              </a:spcBef>
              <a:spcAft>
                <a:spcPts val="0"/>
              </a:spcAft>
            </a:pPr>
            <a:r>
              <a:rPr lang="en-US" sz="28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The office should advise vulnerable populations of individuals that “older than age 60 and those with compromised immune systems or compromised lung and heart function,” should continue to engage in physical distancing including “stay at home – work safe” protocols</a:t>
            </a:r>
          </a:p>
          <a:p>
            <a:pPr marL="342900" marR="0" lvl="0" indent="-342900">
              <a:lnSpc>
                <a:spcPct val="100000"/>
              </a:lnSpc>
              <a:spcBef>
                <a:spcPts val="0"/>
              </a:spcBef>
              <a:spcAft>
                <a:spcPts val="0"/>
              </a:spcAft>
              <a:buFont typeface="Symbol" panose="05050102010706020507" pitchFamily="18" charset="2"/>
              <a:buChar char=""/>
            </a:pPr>
            <a:endParaRPr lang="en-US" sz="8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765316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31F80B-1591-47D9-B391-5F082637BCA4}"/>
              </a:ext>
            </a:extLst>
          </p:cNvPr>
          <p:cNvSpPr>
            <a:spLocks noGrp="1"/>
          </p:cNvSpPr>
          <p:nvPr>
            <p:ph idx="1"/>
          </p:nvPr>
        </p:nvSpPr>
        <p:spPr>
          <a:xfrm>
            <a:off x="899410" y="509666"/>
            <a:ext cx="10418164" cy="6115986"/>
          </a:xfrm>
        </p:spPr>
        <p:txBody>
          <a:bodyPr anchor="t">
            <a:noAutofit/>
          </a:bodyPr>
          <a:lstStyle/>
          <a:p>
            <a:pPr marL="342900" marR="0" lvl="0" indent="-342900">
              <a:lnSpc>
                <a:spcPct val="100000"/>
              </a:lnSpc>
              <a:spcBef>
                <a:spcPts val="0"/>
              </a:spcBef>
              <a:spcAft>
                <a:spcPts val="0"/>
              </a:spcAft>
              <a:buFont typeface="Symbol" panose="05050102010706020507" pitchFamily="18" charset="2"/>
              <a:buChar char=""/>
            </a:pPr>
            <a:endParaRPr lang="en-US" sz="8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0"/>
              </a:spcBef>
              <a:spcAft>
                <a:spcPts val="0"/>
              </a:spcAft>
            </a:pPr>
            <a:r>
              <a:rPr lang="en-US" sz="28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The office should encourage staff or members to protect their personal health while in the Church at all times.</a:t>
            </a:r>
          </a:p>
          <a:p>
            <a:pPr marL="342900" marR="0" lvl="0" indent="-342900">
              <a:lnSpc>
                <a:spcPct val="100000"/>
              </a:lnSpc>
              <a:spcBef>
                <a:spcPts val="0"/>
              </a:spcBef>
              <a:spcAft>
                <a:spcPts val="0"/>
              </a:spcAft>
              <a:buFont typeface="Symbol" panose="05050102010706020507" pitchFamily="18" charset="2"/>
              <a:buChar char=""/>
            </a:pPr>
            <a:endParaRPr lang="en-US" sz="800" dirty="0">
              <a:solidFill>
                <a:schemeClr val="accent6">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0"/>
              </a:spcBef>
              <a:spcAft>
                <a:spcPts val="0"/>
              </a:spcAft>
            </a:pPr>
            <a:r>
              <a:rPr lang="en-US" sz="28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The office may use handheld thermometers to test visitors for fever before entrance.</a:t>
            </a:r>
          </a:p>
          <a:p>
            <a:pPr>
              <a:lnSpc>
                <a:spcPct val="100000"/>
              </a:lnSpc>
              <a:spcBef>
                <a:spcPts val="0"/>
              </a:spcBef>
              <a:spcAft>
                <a:spcPts val="0"/>
              </a:spcAft>
            </a:pPr>
            <a:endParaRPr lang="en-US" sz="8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0"/>
              </a:spcBef>
              <a:spcAft>
                <a:spcPts val="0"/>
              </a:spcAft>
            </a:pPr>
            <a:r>
              <a:rPr lang="en-US" sz="28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A </a:t>
            </a:r>
            <a:r>
              <a:rPr lang="en-US" sz="2800" b="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Schedule of Cleaning and Sanitation Log</a:t>
            </a:r>
            <a:r>
              <a:rPr lang="en-US" sz="28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must be maintained and accessible in the office at all times: Buildings must be thoroughly cleaned regularly and between user groups, especially high-touch surfaces. </a:t>
            </a:r>
          </a:p>
          <a:p>
            <a:pPr>
              <a:lnSpc>
                <a:spcPct val="100000"/>
              </a:lnSpc>
              <a:spcBef>
                <a:spcPts val="0"/>
              </a:spcBef>
              <a:spcAft>
                <a:spcPts val="0"/>
              </a:spcAft>
            </a:pPr>
            <a:endParaRPr lang="en-US" sz="8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0"/>
              </a:spcBef>
              <a:spcAft>
                <a:spcPts val="0"/>
              </a:spcAft>
            </a:pPr>
            <a:r>
              <a:rPr lang="en-US" sz="28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The office must maintain copies of signed </a:t>
            </a:r>
            <a:r>
              <a:rPr lang="en-US" sz="2800" b="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Season II Parishioner Waivers</a:t>
            </a:r>
            <a:r>
              <a:rPr lang="en-US" sz="28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on file advising all parishioners of their personal responsibility regarding COVID-19 pertaining to church participation in a confidential storage area in the Rector’s office.</a:t>
            </a:r>
          </a:p>
          <a:p>
            <a:pPr>
              <a:lnSpc>
                <a:spcPct val="100000"/>
              </a:lnSpc>
              <a:spcBef>
                <a:spcPts val="0"/>
              </a:spcBef>
              <a:spcAft>
                <a:spcPts val="0"/>
              </a:spcAft>
            </a:pPr>
            <a:endParaRPr lang="en-US" sz="28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0000"/>
              </a:lnSpc>
              <a:spcBef>
                <a:spcPts val="0"/>
              </a:spcBef>
              <a:spcAft>
                <a:spcPts val="800"/>
              </a:spcAft>
              <a:buFont typeface="Symbol" panose="05050102010706020507" pitchFamily="18" charset="2"/>
              <a:buChar char=""/>
            </a:pPr>
            <a:endParaRPr lang="en-US" sz="24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921178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552DC3-FEB9-4FE1-BD83-68EED667CD42}"/>
              </a:ext>
            </a:extLst>
          </p:cNvPr>
          <p:cNvSpPr>
            <a:spLocks noGrp="1"/>
          </p:cNvSpPr>
          <p:nvPr>
            <p:ph idx="1"/>
          </p:nvPr>
        </p:nvSpPr>
        <p:spPr>
          <a:xfrm>
            <a:off x="374754" y="614597"/>
            <a:ext cx="11236053" cy="6115987"/>
          </a:xfrm>
        </p:spPr>
        <p:txBody>
          <a:bodyPr>
            <a:noAutofit/>
          </a:bodyPr>
          <a:lstStyle/>
          <a:p>
            <a:pPr marL="342900" marR="0" lvl="0" indent="-342900">
              <a:lnSpc>
                <a:spcPct val="100000"/>
              </a:lnSpc>
              <a:spcBef>
                <a:spcPts val="0"/>
              </a:spcBef>
              <a:spcAft>
                <a:spcPts val="0"/>
              </a:spcAft>
              <a:buFont typeface="Symbol" panose="05050102010706020507" pitchFamily="18" charset="2"/>
              <a:buChar char=""/>
            </a:pPr>
            <a:r>
              <a:rPr lang="en-US" sz="26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The office must maintain a visitor’s log (phone numbers and email addresses) for all who enter the building in the event that they may come in contact with someone with the virus and reporting is required. A </a:t>
            </a:r>
            <a:r>
              <a:rPr lang="en-US" sz="2600" b="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Contact Tracing Log</a:t>
            </a:r>
            <a:r>
              <a:rPr lang="en-US" sz="26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must be thoroughly managed, checked and accessible in the office at all times of the participants who attend church meetings, gatherings and Sunday Worship Service. </a:t>
            </a:r>
          </a:p>
          <a:p>
            <a:pPr marL="0" marR="0" lvl="0" indent="0">
              <a:lnSpc>
                <a:spcPct val="100000"/>
              </a:lnSpc>
              <a:spcBef>
                <a:spcPts val="0"/>
              </a:spcBef>
              <a:spcAft>
                <a:spcPts val="0"/>
              </a:spcAft>
              <a:buNone/>
            </a:pPr>
            <a:endParaRPr lang="en-US" sz="26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0000"/>
              </a:lnSpc>
              <a:spcBef>
                <a:spcPts val="0"/>
              </a:spcBef>
              <a:spcAft>
                <a:spcPts val="0"/>
              </a:spcAft>
              <a:buFont typeface="Symbol" panose="05050102010706020507" pitchFamily="18" charset="2"/>
              <a:buChar char=""/>
            </a:pPr>
            <a:r>
              <a:rPr lang="en-US" sz="26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A copy of the </a:t>
            </a:r>
            <a:r>
              <a:rPr lang="en-US" sz="2600" b="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COI-Emergency Plan for possible COVID-19 Exposure</a:t>
            </a:r>
            <a:r>
              <a:rPr lang="en-US" sz="26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must be in place in the office for quick reference. In the event that a case of exposure to COVID-19 is reported to the Rector and/or Sr. Warden, the office must be authorized to immediately issue an Emergency alert that will be emailed and posted to the Church’s designated webpage. The Parishioners will be advised that the church will return to Season I protocols. Participants with proximity to the individual who is exposed will also have to be quarantined. Surfaces will have to be cleaned by an </a:t>
            </a:r>
            <a:r>
              <a:rPr lang="en-US" sz="2600" b="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outside contractor</a:t>
            </a:r>
            <a:r>
              <a:rPr lang="en-US" sz="26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9130987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EC818-1CF4-204B-ABD0-A26E8C44A190}"/>
              </a:ext>
            </a:extLst>
          </p:cNvPr>
          <p:cNvSpPr>
            <a:spLocks noGrp="1"/>
          </p:cNvSpPr>
          <p:nvPr>
            <p:ph type="title"/>
          </p:nvPr>
        </p:nvSpPr>
        <p:spPr/>
        <p:txBody>
          <a:bodyPr/>
          <a:lstStyle/>
          <a:p>
            <a:pPr algn="ctr"/>
            <a:r>
              <a:rPr lang="en-US" dirty="0"/>
              <a:t>Now Let’s Practice</a:t>
            </a:r>
          </a:p>
        </p:txBody>
      </p:sp>
      <p:pic>
        <p:nvPicPr>
          <p:cNvPr id="5" name="Content Placeholder 4" descr="A picture containing person, person, holding, sign&#10;&#10;Description automatically generated">
            <a:extLst>
              <a:ext uri="{FF2B5EF4-FFF2-40B4-BE49-F238E27FC236}">
                <a16:creationId xmlns:a16="http://schemas.microsoft.com/office/drawing/2014/main" id="{2069DD98-5AC3-0842-B0F2-CF1E47753578}"/>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838200" y="2011363"/>
            <a:ext cx="10515600" cy="4160837"/>
          </a:xfrm>
        </p:spPr>
      </p:pic>
    </p:spTree>
    <p:extLst>
      <p:ext uri="{BB962C8B-B14F-4D97-AF65-F5344CB8AC3E}">
        <p14:creationId xmlns:p14="http://schemas.microsoft.com/office/powerpoint/2010/main" val="13377141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10015B9-6046-41B8-83BD-71778D2F97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53908232-52E2-4794-A6C1-54300FB989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D2B9299F-BED7-44C5-9CC5-E542F9193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E9DDF273-E040-4765-AD05-872458E137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useBgFill="1">
        <p:nvSpPr>
          <p:cNvPr id="21" name="Rectangle 20">
            <a:extLst>
              <a:ext uri="{FF2B5EF4-FFF2-40B4-BE49-F238E27FC236}">
                <a16:creationId xmlns:a16="http://schemas.microsoft.com/office/drawing/2014/main" id="{C1FA8F66-3B85-411D-A2A6-A50DF3026D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695E25C-06E7-4082-BE92-B571B616BC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297735"/>
            <a:ext cx="11265408"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4">
            <a:extLst>
              <a:ext uri="{FF2B5EF4-FFF2-40B4-BE49-F238E27FC236}">
                <a16:creationId xmlns:a16="http://schemas.microsoft.com/office/drawing/2014/main" id="{E64BD7DF-F4BB-427F-B4F6-6DC83A59AA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732" y="4428067"/>
            <a:ext cx="11260667" cy="1962497"/>
          </a:xfrm>
          <a:prstGeom prst="rect">
            <a:avLst/>
          </a:prstGeom>
          <a:solidFill>
            <a:srgbClr val="465359">
              <a:alpha val="97000"/>
            </a:srgb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F806C55E-2E04-40B3-B1A1-2126C2879142}"/>
              </a:ext>
            </a:extLst>
          </p:cNvPr>
          <p:cNvSpPr>
            <a:spLocks noGrp="1"/>
          </p:cNvSpPr>
          <p:nvPr>
            <p:ph type="title"/>
          </p:nvPr>
        </p:nvSpPr>
        <p:spPr>
          <a:xfrm>
            <a:off x="609599" y="4572000"/>
            <a:ext cx="10965141" cy="895244"/>
          </a:xfrm>
        </p:spPr>
        <p:txBody>
          <a:bodyPr vert="horz" lIns="91440" tIns="45720" rIns="91440" bIns="45720" rtlCol="0" anchor="b">
            <a:normAutofit/>
          </a:bodyPr>
          <a:lstStyle/>
          <a:p>
            <a:pPr algn="ctr"/>
            <a:r>
              <a:rPr lang="en-US" sz="4000" dirty="0"/>
              <a:t>Question and Answer</a:t>
            </a:r>
          </a:p>
        </p:txBody>
      </p:sp>
      <p:pic>
        <p:nvPicPr>
          <p:cNvPr id="7" name="Content Placeholder 6" descr="A picture containing shirt, hat, bag&#10;&#10;Description automatically generated">
            <a:extLst>
              <a:ext uri="{FF2B5EF4-FFF2-40B4-BE49-F238E27FC236}">
                <a16:creationId xmlns:a16="http://schemas.microsoft.com/office/drawing/2014/main" id="{F0806CD5-13D4-4467-BF0E-31EBE781922A}"/>
              </a:ext>
            </a:extLst>
          </p:cNvPr>
          <p:cNvPicPr>
            <a:picLocks noGrp="1" noChangeAspect="1"/>
          </p:cNvPicPr>
          <p:nvPr>
            <p:ph idx="1"/>
          </p:nvPr>
        </p:nvPicPr>
        <p:blipFill>
          <a:blip r:embed="rId2"/>
          <a:stretch>
            <a:fillRect/>
          </a:stretch>
        </p:blipFill>
        <p:spPr>
          <a:xfrm>
            <a:off x="2753252" y="434087"/>
            <a:ext cx="6651625" cy="3481017"/>
          </a:xfrm>
        </p:spPr>
      </p:pic>
    </p:spTree>
    <p:extLst>
      <p:ext uri="{BB962C8B-B14F-4D97-AF65-F5344CB8AC3E}">
        <p14:creationId xmlns:p14="http://schemas.microsoft.com/office/powerpoint/2010/main" val="4212197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3CA9121-B0AD-45E3-97C3-1F1289017AAA}"/>
              </a:ext>
            </a:extLst>
          </p:cNvPr>
          <p:cNvSpPr txBox="1"/>
          <p:nvPr/>
        </p:nvSpPr>
        <p:spPr>
          <a:xfrm>
            <a:off x="-119922" y="449705"/>
            <a:ext cx="12192000" cy="6908173"/>
          </a:xfrm>
          <a:prstGeom prst="rect">
            <a:avLst/>
          </a:prstGeom>
          <a:noFill/>
        </p:spPr>
        <p:txBody>
          <a:bodyPr wrap="square" rtlCol="0">
            <a:spAutoFit/>
          </a:bodyPr>
          <a:lstStyle/>
          <a:p>
            <a:pPr marL="457200" marR="0" algn="ctr">
              <a:lnSpc>
                <a:spcPct val="107000"/>
              </a:lnSpc>
              <a:spcBef>
                <a:spcPts val="0"/>
              </a:spcBef>
              <a:spcAft>
                <a:spcPts val="0"/>
              </a:spcAft>
            </a:pPr>
            <a:r>
              <a:rPr lang="en-US" sz="3200" i="1" u="sng" dirty="0">
                <a:effectLst/>
                <a:latin typeface="Calibri" panose="020F0502020204030204" pitchFamily="34" charset="0"/>
                <a:ea typeface="Calibri" panose="020F0502020204030204" pitchFamily="34" charset="0"/>
                <a:cs typeface="Times New Roman" panose="02020603050405020304" pitchFamily="18" charset="0"/>
              </a:rPr>
              <a:t>Agenda</a:t>
            </a:r>
          </a:p>
          <a:p>
            <a:pPr marL="457200" marR="0" algn="ctr">
              <a:lnSpc>
                <a:spcPct val="150000"/>
              </a:lnSpc>
              <a:spcBef>
                <a:spcPts val="0"/>
              </a:spcBef>
              <a:spcAft>
                <a:spcPts val="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Welcome</a:t>
            </a:r>
          </a:p>
          <a:p>
            <a:pPr marL="457200" marR="0" algn="ctr">
              <a:lnSpc>
                <a:spcPct val="150000"/>
              </a:lnSpc>
              <a:spcBef>
                <a:spcPts val="0"/>
              </a:spcBef>
              <a:spcAft>
                <a:spcPts val="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Mission and Purpose </a:t>
            </a:r>
          </a:p>
          <a:p>
            <a:pPr marL="457200" marR="0" algn="ctr">
              <a:lnSpc>
                <a:spcPct val="150000"/>
              </a:lnSpc>
              <a:spcBef>
                <a:spcPts val="0"/>
              </a:spcBef>
              <a:spcAft>
                <a:spcPts val="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Five Saves Lives! </a:t>
            </a:r>
          </a:p>
          <a:p>
            <a:pPr marL="457200" marR="0" algn="ctr">
              <a:lnSpc>
                <a:spcPct val="150000"/>
              </a:lnSpc>
              <a:spcBef>
                <a:spcPts val="0"/>
              </a:spcBef>
              <a:spcAft>
                <a:spcPts val="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Medical Health Re-Entry Protocols </a:t>
            </a:r>
          </a:p>
          <a:p>
            <a:pPr marL="457200" marR="0" algn="ctr">
              <a:lnSpc>
                <a:spcPct val="150000"/>
              </a:lnSpc>
              <a:spcBef>
                <a:spcPts val="0"/>
              </a:spcBef>
              <a:spcAft>
                <a:spcPts val="0"/>
              </a:spcAft>
            </a:pPr>
            <a:r>
              <a:rPr lang="en-US" sz="3200" i="1" dirty="0">
                <a:latin typeface="Calibri" panose="020F0502020204030204" pitchFamily="34" charset="0"/>
                <a:ea typeface="Calibri" panose="020F0502020204030204" pitchFamily="34" charset="0"/>
                <a:cs typeface="Times New Roman" panose="02020603050405020304" pitchFamily="18" charset="0"/>
              </a:rPr>
              <a:t>(Conducted by </a:t>
            </a:r>
            <a:r>
              <a:rPr lang="en-US" sz="3200" i="1" dirty="0">
                <a:effectLst/>
                <a:latin typeface="Calibri" panose="020F0502020204030204" pitchFamily="34" charset="0"/>
                <a:ea typeface="Calibri" panose="020F0502020204030204" pitchFamily="34" charset="0"/>
                <a:cs typeface="Times New Roman" panose="02020603050405020304" pitchFamily="18" charset="0"/>
              </a:rPr>
              <a:t>Reverend Bell, Cynthia Anderson and Mildred Byrd)</a:t>
            </a:r>
          </a:p>
          <a:p>
            <a:pPr marL="457200" marR="0" algn="ctr">
              <a:lnSpc>
                <a:spcPct val="150000"/>
              </a:lnSpc>
              <a:spcBef>
                <a:spcPts val="0"/>
              </a:spcBef>
              <a:spcAft>
                <a:spcPts val="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Informational Group Session-Church Office</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457200" marR="0" algn="ctr">
              <a:lnSpc>
                <a:spcPct val="150000"/>
              </a:lnSpc>
              <a:spcBef>
                <a:spcPts val="0"/>
              </a:spcBef>
              <a:spcAft>
                <a:spcPts val="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Let’s Practice!</a:t>
            </a:r>
          </a:p>
          <a:p>
            <a:pPr marL="457200" marR="0" algn="ctr">
              <a:lnSpc>
                <a:spcPct val="150000"/>
              </a:lnSpc>
              <a:spcBef>
                <a:spcPts val="0"/>
              </a:spcBef>
              <a:spcAft>
                <a:spcPts val="8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Q&amp;A</a:t>
            </a:r>
          </a:p>
          <a:p>
            <a:endParaRPr lang="en-US" dirty="0"/>
          </a:p>
        </p:txBody>
      </p:sp>
    </p:spTree>
    <p:extLst>
      <p:ext uri="{BB962C8B-B14F-4D97-AF65-F5344CB8AC3E}">
        <p14:creationId xmlns:p14="http://schemas.microsoft.com/office/powerpoint/2010/main" val="2300907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E133CE-8E0C-4D3D-92B0-3E87FFCD0032}"/>
              </a:ext>
            </a:extLst>
          </p:cNvPr>
          <p:cNvSpPr>
            <a:spLocks noGrp="1"/>
          </p:cNvSpPr>
          <p:nvPr>
            <p:ph type="title"/>
          </p:nvPr>
        </p:nvSpPr>
        <p:spPr>
          <a:xfrm>
            <a:off x="767857" y="933450"/>
            <a:ext cx="2996747" cy="4280576"/>
          </a:xfrm>
        </p:spPr>
        <p:txBody>
          <a:bodyPr>
            <a:normAutofit/>
          </a:bodyPr>
          <a:lstStyle/>
          <a:p>
            <a:r>
              <a:rPr lang="en-US" sz="3200" dirty="0"/>
              <a:t>Our mission:</a:t>
            </a:r>
            <a:br>
              <a:rPr lang="en-US" sz="3200" dirty="0"/>
            </a:br>
            <a:br>
              <a:rPr lang="en-US" sz="3200" dirty="0"/>
            </a:br>
            <a:br>
              <a:rPr lang="en-US" sz="3200" dirty="0"/>
            </a:br>
            <a:br>
              <a:rPr lang="en-US" sz="3200" dirty="0"/>
            </a:br>
            <a:endParaRPr lang="en-US" sz="3200" dirty="0"/>
          </a:p>
        </p:txBody>
      </p:sp>
      <p:sp>
        <p:nvSpPr>
          <p:cNvPr id="5" name="Content Placeholder 4">
            <a:extLst>
              <a:ext uri="{FF2B5EF4-FFF2-40B4-BE49-F238E27FC236}">
                <a16:creationId xmlns:a16="http://schemas.microsoft.com/office/drawing/2014/main" id="{F9E598FA-03AC-4E59-ACFE-C5D0FD71D15E}"/>
              </a:ext>
            </a:extLst>
          </p:cNvPr>
          <p:cNvSpPr>
            <a:spLocks noGrp="1"/>
          </p:cNvSpPr>
          <p:nvPr>
            <p:ph idx="1"/>
          </p:nvPr>
        </p:nvSpPr>
        <p:spPr/>
        <p:txBody>
          <a:bodyPr>
            <a:noAutofit/>
          </a:bodyPr>
          <a:lstStyle/>
          <a:p>
            <a:pPr marL="0" marR="0" indent="0">
              <a:lnSpc>
                <a:spcPct val="107000"/>
              </a:lnSpc>
              <a:spcBef>
                <a:spcPts val="0"/>
              </a:spcBef>
              <a:spcAft>
                <a:spcPts val="0"/>
              </a:spcAft>
              <a:buNone/>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On Being Faithful</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provides each of our congregations, schools, and special ministries</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clear guidance and direction for how we in this diocese may begin to move forward as a witness</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to the forming of new habits and practices by which to live courageously and faithfully into the</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new season that is now unfolding before us.” </a:t>
            </a:r>
          </a:p>
          <a:p>
            <a:pPr marL="0" marR="0">
              <a:lnSpc>
                <a:spcPct val="107000"/>
              </a:lnSpc>
              <a:spcBef>
                <a:spcPts val="0"/>
              </a:spcBef>
              <a:spcAft>
                <a:spcPts val="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Excerpt from On Being Faithful</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Guidelines for a Shared Discernment on the Way Ahead</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in this Season of COVID-19- South Florida Diocese, Bishop Peter Eaton++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47523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3E0DD-FEBF-4BA4-81CC-5C1FA6099723}"/>
              </a:ext>
            </a:extLst>
          </p:cNvPr>
          <p:cNvSpPr>
            <a:spLocks noGrp="1"/>
          </p:cNvSpPr>
          <p:nvPr>
            <p:ph type="title"/>
          </p:nvPr>
        </p:nvSpPr>
        <p:spPr>
          <a:xfrm>
            <a:off x="767857" y="933450"/>
            <a:ext cx="3031852" cy="2495550"/>
          </a:xfrm>
        </p:spPr>
        <p:txBody>
          <a:bodyPr>
            <a:noAutofit/>
          </a:bodyPr>
          <a:lstStyle/>
          <a:p>
            <a:r>
              <a:rPr lang="en-US" sz="3200" dirty="0"/>
              <a:t>Staying on track</a:t>
            </a:r>
            <a:br>
              <a:rPr lang="en-US" sz="3200" dirty="0"/>
            </a:br>
            <a:r>
              <a:rPr lang="en-US" sz="3200" dirty="0"/>
              <a:t>Our </a:t>
            </a:r>
            <a:r>
              <a:rPr lang="en-US" sz="3200" dirty="0" err="1"/>
              <a:t>coi-crpc</a:t>
            </a:r>
            <a:r>
              <a:rPr lang="en-US" sz="3200" dirty="0"/>
              <a:t> </a:t>
            </a:r>
            <a:br>
              <a:rPr lang="en-US" sz="3200" dirty="0"/>
            </a:br>
            <a:r>
              <a:rPr lang="en-US" sz="3200" dirty="0"/>
              <a:t>task &amp; purpose</a:t>
            </a:r>
          </a:p>
        </p:txBody>
      </p:sp>
      <p:sp>
        <p:nvSpPr>
          <p:cNvPr id="3" name="Content Placeholder 2">
            <a:extLst>
              <a:ext uri="{FF2B5EF4-FFF2-40B4-BE49-F238E27FC236}">
                <a16:creationId xmlns:a16="http://schemas.microsoft.com/office/drawing/2014/main" id="{97FC2B86-33F2-4F73-838D-6191DA50644F}"/>
              </a:ext>
            </a:extLst>
          </p:cNvPr>
          <p:cNvSpPr>
            <a:spLocks noGrp="1"/>
          </p:cNvSpPr>
          <p:nvPr>
            <p:ph idx="1"/>
          </p:nvPr>
        </p:nvSpPr>
        <p:spPr>
          <a:xfrm>
            <a:off x="4331368" y="593558"/>
            <a:ext cx="7587916" cy="5887453"/>
          </a:xfrm>
        </p:spPr>
        <p:txBody>
          <a:bodyPr anchor="t">
            <a:noAutofit/>
          </a:bodyPr>
          <a:lstStyle/>
          <a:p>
            <a:pPr marL="0" indent="0">
              <a:buNone/>
            </a:pPr>
            <a:r>
              <a:rPr lang="en-US" sz="2200" dirty="0">
                <a:solidFill>
                  <a:schemeClr val="accent6">
                    <a:lumMod val="50000"/>
                  </a:schemeClr>
                </a:solidFill>
                <a:latin typeface="Calibri" panose="020F0502020204030204" pitchFamily="34" charset="0"/>
                <a:cs typeface="Calibri" panose="020F0502020204030204" pitchFamily="34" charset="0"/>
              </a:rPr>
              <a:t>The Church of the Incarnation Church Re-entry Planning Committee Purpose:</a:t>
            </a:r>
          </a:p>
          <a:p>
            <a:pPr marL="342900" marR="0" lvl="0" indent="-342900">
              <a:lnSpc>
                <a:spcPct val="110000"/>
              </a:lnSpc>
              <a:spcBef>
                <a:spcPts val="0"/>
              </a:spcBef>
              <a:spcAft>
                <a:spcPts val="0"/>
              </a:spcAft>
              <a:buFont typeface="Wingdings 2" panose="05020102010507070707" pitchFamily="18" charset="2"/>
              <a:buChar char=""/>
              <a:tabLst>
                <a:tab pos="457200" algn="l"/>
              </a:tabLst>
            </a:pPr>
            <a:r>
              <a:rPr lang="en-US" sz="2200" kern="1200" dirty="0">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Our Task: When the time is right (health conditions being mitigated according to health officials) and we have the plan of action, training, essential equipment and supplies -we will have a document to request that we re-enter our beloved Church of the Incarnation. This document will be reviewed by the parish council, vestry, rector, deanery and prayerfully approved by the bishop’s office. </a:t>
            </a:r>
            <a:endParaRPr lang="en-US" sz="2200" dirty="0">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lnSpc>
                <a:spcPct val="110000"/>
              </a:lnSpc>
              <a:spcBef>
                <a:spcPts val="0"/>
              </a:spcBef>
              <a:spcAft>
                <a:spcPts val="0"/>
              </a:spcAft>
              <a:buFont typeface="Wingdings 2" panose="05020102010507070707" pitchFamily="18" charset="2"/>
              <a:buChar char=""/>
              <a:tabLst>
                <a:tab pos="457200" algn="l"/>
              </a:tabLst>
            </a:pPr>
            <a:r>
              <a:rPr lang="en-US" sz="2200" kern="1200" dirty="0">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We seek to use a </a:t>
            </a:r>
            <a:r>
              <a:rPr lang="en-US" sz="2200" i="1" kern="1200" dirty="0" err="1">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Powerpoint</a:t>
            </a:r>
            <a:r>
              <a:rPr lang="en-US" sz="2200" i="1" kern="1200" dirty="0">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 and a Checklist Approach </a:t>
            </a:r>
            <a:r>
              <a:rPr lang="en-US" sz="2200" kern="1200" dirty="0">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to Educate, Inform and Train our groups and general membership.</a:t>
            </a:r>
            <a:endParaRPr lang="en-US" sz="2200" dirty="0">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lnSpc>
                <a:spcPct val="110000"/>
              </a:lnSpc>
              <a:spcBef>
                <a:spcPts val="0"/>
              </a:spcBef>
              <a:spcAft>
                <a:spcPts val="0"/>
              </a:spcAft>
              <a:buFont typeface="Wingdings 2" panose="05020102010507070707" pitchFamily="18" charset="2"/>
              <a:buChar char=""/>
              <a:tabLst>
                <a:tab pos="457200" algn="l"/>
              </a:tabLst>
            </a:pPr>
            <a:r>
              <a:rPr lang="en-US" sz="2200" kern="1200" dirty="0">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Generate a Request Letter to the Bishop to re-open with attached checklists, schedules, evidence of completed training, information, procedures and protocols.</a:t>
            </a:r>
            <a:endParaRPr lang="en-US" sz="2200" dirty="0">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4279958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7235FD5-BD78-4B77-B8A0-38065CDC8775}"/>
              </a:ext>
            </a:extLst>
          </p:cNvPr>
          <p:cNvSpPr>
            <a:spLocks noGrp="1"/>
          </p:cNvSpPr>
          <p:nvPr>
            <p:ph type="body" sz="half" idx="2"/>
          </p:nvPr>
        </p:nvSpPr>
        <p:spPr>
          <a:xfrm>
            <a:off x="614596" y="775982"/>
            <a:ext cx="3384418" cy="1067808"/>
          </a:xfrm>
        </p:spPr>
        <p:txBody>
          <a:bodyPr>
            <a:noAutofit/>
          </a:bodyPr>
          <a:lstStyle/>
          <a:p>
            <a:pPr>
              <a:lnSpc>
                <a:spcPct val="100000"/>
              </a:lnSpc>
              <a:spcBef>
                <a:spcPts val="0"/>
              </a:spcBef>
              <a:spcAft>
                <a:spcPts val="0"/>
              </a:spcAft>
            </a:pPr>
            <a:r>
              <a:rPr lang="en-US" sz="2800" dirty="0"/>
              <a:t>The FIVE–POINT Plan </a:t>
            </a:r>
          </a:p>
          <a:p>
            <a:pPr>
              <a:lnSpc>
                <a:spcPct val="100000"/>
              </a:lnSpc>
              <a:spcBef>
                <a:spcPts val="0"/>
              </a:spcBef>
              <a:spcAft>
                <a:spcPts val="0"/>
              </a:spcAft>
            </a:pPr>
            <a:r>
              <a:rPr lang="en-US" sz="2800" dirty="0"/>
              <a:t>“FIVE SAVES LIVES!”</a:t>
            </a:r>
          </a:p>
        </p:txBody>
      </p:sp>
      <p:sp>
        <p:nvSpPr>
          <p:cNvPr id="8" name="Text Placeholder 3">
            <a:extLst>
              <a:ext uri="{FF2B5EF4-FFF2-40B4-BE49-F238E27FC236}">
                <a16:creationId xmlns:a16="http://schemas.microsoft.com/office/drawing/2014/main" id="{1CF2E53F-0910-4DF9-9A2C-4015DE138984}"/>
              </a:ext>
            </a:extLst>
          </p:cNvPr>
          <p:cNvSpPr txBox="1">
            <a:spLocks/>
          </p:cNvSpPr>
          <p:nvPr/>
        </p:nvSpPr>
        <p:spPr>
          <a:xfrm>
            <a:off x="614596" y="2249642"/>
            <a:ext cx="3384418" cy="2358715"/>
          </a:xfrm>
          <a:prstGeom prst="rect">
            <a:avLst/>
          </a:prstGeom>
        </p:spPr>
        <p:txBody>
          <a:bodyPr vert="horz" lIns="91440" tIns="45720" rIns="91440" bIns="45720" rtlCol="0" anchor="t">
            <a:noAutofit/>
          </a:bodyPr>
          <a:lstStyle>
            <a:lvl1pPr marL="0" indent="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None/>
              <a:defRPr sz="1600" kern="1200">
                <a:solidFill>
                  <a:srgbClr val="FFFFFF"/>
                </a:solidFill>
                <a:latin typeface="+mn-lt"/>
                <a:ea typeface="+mn-ea"/>
                <a:cs typeface="+mn-cs"/>
              </a:defRPr>
            </a:lvl1pPr>
            <a:lvl2pPr marL="4572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100" kern="1200">
                <a:solidFill>
                  <a:schemeClr val="tx1">
                    <a:lumMod val="75000"/>
                    <a:lumOff val="25000"/>
                  </a:schemeClr>
                </a:solidFill>
                <a:latin typeface="+mn-lt"/>
                <a:ea typeface="+mn-ea"/>
                <a:cs typeface="+mn-cs"/>
              </a:defRPr>
            </a:lvl2pPr>
            <a:lvl3pPr marL="9144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000" kern="1200">
                <a:solidFill>
                  <a:schemeClr val="tx1">
                    <a:lumMod val="75000"/>
                    <a:lumOff val="25000"/>
                  </a:schemeClr>
                </a:solidFill>
                <a:latin typeface="+mn-lt"/>
                <a:ea typeface="+mn-ea"/>
                <a:cs typeface="+mn-cs"/>
              </a:defRPr>
            </a:lvl3pPr>
            <a:lvl4pPr marL="13716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900" kern="1200">
                <a:solidFill>
                  <a:schemeClr val="tx1">
                    <a:lumMod val="75000"/>
                    <a:lumOff val="25000"/>
                  </a:schemeClr>
                </a:solidFill>
                <a:latin typeface="+mn-lt"/>
                <a:ea typeface="+mn-ea"/>
                <a:cs typeface="+mn-cs"/>
              </a:defRPr>
            </a:lvl4pPr>
            <a:lvl5pPr marL="18288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900" kern="1200">
                <a:solidFill>
                  <a:schemeClr val="tx1">
                    <a:lumMod val="75000"/>
                    <a:lumOff val="25000"/>
                  </a:schemeClr>
                </a:solidFill>
                <a:latin typeface="+mn-lt"/>
                <a:ea typeface="+mn-ea"/>
                <a:cs typeface="+mn-cs"/>
              </a:defRPr>
            </a:lvl5pPr>
            <a:lvl6pPr marL="2286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900" kern="1200">
                <a:solidFill>
                  <a:schemeClr val="tx2"/>
                </a:solidFill>
                <a:latin typeface="+mn-lt"/>
                <a:ea typeface="+mn-ea"/>
                <a:cs typeface="+mn-cs"/>
              </a:defRPr>
            </a:lvl6pPr>
            <a:lvl7pPr marL="2743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900" kern="1200">
                <a:solidFill>
                  <a:schemeClr val="tx2"/>
                </a:solidFill>
                <a:latin typeface="+mn-lt"/>
                <a:ea typeface="+mn-ea"/>
                <a:cs typeface="+mn-cs"/>
              </a:defRPr>
            </a:lvl7pPr>
            <a:lvl8pPr marL="3200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900" kern="1200">
                <a:solidFill>
                  <a:schemeClr val="tx2"/>
                </a:solidFill>
                <a:latin typeface="+mn-lt"/>
                <a:ea typeface="+mn-ea"/>
                <a:cs typeface="+mn-cs"/>
              </a:defRPr>
            </a:lvl8pPr>
            <a:lvl9pPr marL="3657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900" kern="1200">
                <a:solidFill>
                  <a:schemeClr val="tx2"/>
                </a:solidFill>
                <a:latin typeface="+mn-lt"/>
                <a:ea typeface="+mn-ea"/>
                <a:cs typeface="+mn-cs"/>
              </a:defRPr>
            </a:lvl9pPr>
          </a:lstStyle>
          <a:p>
            <a:pPr>
              <a:lnSpc>
                <a:spcPct val="100000"/>
              </a:lnSpc>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The Rector, Vestry and Church of the Incarnation, Church Re-entry Planning Committee will implement </a:t>
            </a:r>
            <a:r>
              <a:rPr lang="en-US" sz="24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Five Saves Lives</a:t>
            </a:r>
            <a:r>
              <a:rPr lang="en-U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b="1" dirty="0">
                <a:effectLst/>
                <a:latin typeface="Calibri" panose="020F0502020204030204" pitchFamily="34" charset="0"/>
                <a:ea typeface="Calibri" panose="020F0502020204030204" pitchFamily="34" charset="0"/>
                <a:cs typeface="Times New Roman" panose="02020603050405020304" pitchFamily="18" charset="0"/>
              </a:rPr>
              <a:t>(Our Five Point Plan) to: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0"/>
              </a:spcBef>
              <a:spcAft>
                <a:spcPts val="0"/>
              </a:spcAft>
            </a:pPr>
            <a:endParaRPr lang="en-US" sz="2800" dirty="0"/>
          </a:p>
        </p:txBody>
      </p:sp>
      <p:sp>
        <p:nvSpPr>
          <p:cNvPr id="6" name="TextBox 5">
            <a:extLst>
              <a:ext uri="{FF2B5EF4-FFF2-40B4-BE49-F238E27FC236}">
                <a16:creationId xmlns:a16="http://schemas.microsoft.com/office/drawing/2014/main" id="{3014B3E9-16F7-4C19-98E6-6E71546738A7}"/>
              </a:ext>
            </a:extLst>
          </p:cNvPr>
          <p:cNvSpPr txBox="1"/>
          <p:nvPr/>
        </p:nvSpPr>
        <p:spPr>
          <a:xfrm>
            <a:off x="4152276" y="551129"/>
            <a:ext cx="7854846" cy="6164060"/>
          </a:xfrm>
          <a:prstGeom prst="rect">
            <a:avLst/>
          </a:prstGeom>
          <a:noFill/>
        </p:spPr>
        <p:txBody>
          <a:bodyPr wrap="square" rtlCol="0">
            <a:spAutoFit/>
          </a:bodyPr>
          <a:lstStyle/>
          <a:p>
            <a:pPr marL="342900" marR="0" lvl="0" indent="-342900">
              <a:lnSpc>
                <a:spcPct val="107000"/>
              </a:lnSpc>
              <a:spcBef>
                <a:spcPts val="0"/>
              </a:spcBef>
              <a:spcAft>
                <a:spcPts val="0"/>
              </a:spcAft>
              <a:buFont typeface="+mj-lt"/>
              <a:buAutoNum type="arabicPeriod"/>
            </a:pPr>
            <a:r>
              <a:rPr lang="en-US" sz="17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Comfort our membership and guests.                                                                                                                                         </a:t>
            </a:r>
            <a:r>
              <a:rPr lang="en-US" sz="1700" dirty="0">
                <a:effectLst/>
                <a:latin typeface="Calibri" panose="020F0502020204030204" pitchFamily="34" charset="0"/>
                <a:ea typeface="Calibri" panose="020F0502020204030204" pitchFamily="34" charset="0"/>
                <a:cs typeface="Times New Roman" panose="02020603050405020304" pitchFamily="18" charset="0"/>
              </a:rPr>
              <a:t>Our church is committed to engage in Sacred Safety practices. </a:t>
            </a:r>
          </a:p>
          <a:p>
            <a:pPr marL="342900" marR="0" lvl="0" indent="-342900">
              <a:lnSpc>
                <a:spcPct val="107000"/>
              </a:lnSpc>
              <a:spcBef>
                <a:spcPts val="0"/>
              </a:spcBef>
              <a:spcAft>
                <a:spcPts val="0"/>
              </a:spcAft>
              <a:buClr>
                <a:srgbClr val="FF0000"/>
              </a:buClr>
              <a:buFont typeface="+mj-lt"/>
              <a:buAutoNum type="arabicPeriod"/>
            </a:pPr>
            <a:r>
              <a:rPr lang="en-US" sz="17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Inform and encourage our members to embrace the mandatory changes that will be implemented. </a:t>
            </a:r>
          </a:p>
          <a:p>
            <a:pPr marL="344488" marR="0" lvl="0">
              <a:lnSpc>
                <a:spcPct val="107000"/>
              </a:lnSpc>
              <a:spcBef>
                <a:spcPts val="0"/>
              </a:spcBef>
              <a:spcAft>
                <a:spcPts val="0"/>
              </a:spcAft>
              <a:buClr>
                <a:srgbClr val="FF0000"/>
              </a:buClr>
            </a:pPr>
            <a:r>
              <a:rPr lang="en-US" sz="1700" dirty="0">
                <a:effectLst/>
                <a:latin typeface="Calibri" panose="020F0502020204030204" pitchFamily="34" charset="0"/>
                <a:ea typeface="Calibri" panose="020F0502020204030204" pitchFamily="34" charset="0"/>
                <a:cs typeface="Times New Roman" panose="02020603050405020304" pitchFamily="18" charset="0"/>
              </a:rPr>
              <a:t>We will wear masks, conduct temperature checks, maintain social distancing, perform contact tracing, collect waivers, hand wash and use hand sanitizer.</a:t>
            </a:r>
          </a:p>
          <a:p>
            <a:pPr marL="342900" marR="0" lvl="0" indent="-342900">
              <a:lnSpc>
                <a:spcPct val="107000"/>
              </a:lnSpc>
              <a:spcBef>
                <a:spcPts val="0"/>
              </a:spcBef>
              <a:spcAft>
                <a:spcPts val="0"/>
              </a:spcAft>
              <a:buClr>
                <a:srgbClr val="FF0000"/>
              </a:buClr>
              <a:buFont typeface="+mj-lt"/>
              <a:buAutoNum type="arabicPeriod" startAt="3"/>
            </a:pPr>
            <a:r>
              <a:rPr lang="en-US" sz="17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Request that all members agree to leave the premises as soon as the service is over.                            </a:t>
            </a:r>
          </a:p>
          <a:p>
            <a:pPr marL="344488" marR="0" lvl="0">
              <a:lnSpc>
                <a:spcPct val="107000"/>
              </a:lnSpc>
              <a:spcBef>
                <a:spcPts val="0"/>
              </a:spcBef>
              <a:spcAft>
                <a:spcPts val="0"/>
              </a:spcAft>
              <a:buClr>
                <a:srgbClr val="FF0000"/>
              </a:buClr>
            </a:pPr>
            <a:r>
              <a:rPr lang="en-US" sz="1700" dirty="0">
                <a:effectLst/>
                <a:latin typeface="Calibri" panose="020F0502020204030204" pitchFamily="34" charset="0"/>
                <a:ea typeface="Calibri" panose="020F0502020204030204" pitchFamily="34" charset="0"/>
                <a:cs typeface="Times New Roman" panose="02020603050405020304" pitchFamily="18" charset="0"/>
              </a:rPr>
              <a:t>Usher-directed</a:t>
            </a:r>
            <a:r>
              <a:rPr lang="en-US" sz="1700" b="1" dirty="0">
                <a:effectLst/>
                <a:latin typeface="Calibri" panose="020F0502020204030204" pitchFamily="34" charset="0"/>
                <a:ea typeface="Calibri" panose="020F0502020204030204" pitchFamily="34" charset="0"/>
                <a:cs typeface="Times New Roman" panose="02020603050405020304" pitchFamily="18" charset="0"/>
              </a:rPr>
              <a:t>, </a:t>
            </a:r>
            <a:r>
              <a:rPr lang="en-US" sz="1700" dirty="0">
                <a:effectLst/>
                <a:latin typeface="Calibri" panose="020F0502020204030204" pitchFamily="34" charset="0"/>
                <a:ea typeface="Calibri" panose="020F0502020204030204" pitchFamily="34" charset="0"/>
                <a:cs typeface="Times New Roman" panose="02020603050405020304" pitchFamily="18" charset="0"/>
              </a:rPr>
              <a:t>we will use the designated doorways to discourage social gathering. </a:t>
            </a:r>
          </a:p>
          <a:p>
            <a:pPr marL="342900" marR="0" lvl="0" indent="-342900">
              <a:lnSpc>
                <a:spcPct val="107000"/>
              </a:lnSpc>
              <a:spcBef>
                <a:spcPts val="0"/>
              </a:spcBef>
              <a:spcAft>
                <a:spcPts val="0"/>
              </a:spcAft>
              <a:buClr>
                <a:srgbClr val="FF0000"/>
              </a:buClr>
              <a:buFont typeface="+mj-lt"/>
              <a:buAutoNum type="arabicPeriod" startAt="4"/>
            </a:pPr>
            <a:r>
              <a:rPr lang="en-US" sz="17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Expect that our members will adhere to the signage and CDC-approved directions provided.           </a:t>
            </a:r>
          </a:p>
          <a:p>
            <a:pPr marL="344488" marR="0" lvl="0">
              <a:lnSpc>
                <a:spcPct val="107000"/>
              </a:lnSpc>
              <a:spcBef>
                <a:spcPts val="0"/>
              </a:spcBef>
              <a:spcAft>
                <a:spcPts val="0"/>
              </a:spcAft>
              <a:buClr>
                <a:srgbClr val="FF0000"/>
              </a:buClr>
            </a:pPr>
            <a:r>
              <a:rPr lang="en-US" sz="1700" dirty="0">
                <a:effectLst/>
                <a:latin typeface="Calibri" panose="020F0502020204030204" pitchFamily="34" charset="0"/>
                <a:ea typeface="Calibri" panose="020F0502020204030204" pitchFamily="34" charset="0"/>
                <a:cs typeface="Times New Roman" panose="02020603050405020304" pitchFamily="18" charset="0"/>
              </a:rPr>
              <a:t>We will follow guidelines on where and how to enter the parking areas/premises/worship areas/restrooms. </a:t>
            </a:r>
          </a:p>
          <a:p>
            <a:pPr marL="342900" marR="0" lvl="0" indent="-342900">
              <a:lnSpc>
                <a:spcPct val="107000"/>
              </a:lnSpc>
              <a:spcBef>
                <a:spcPts val="0"/>
              </a:spcBef>
              <a:spcAft>
                <a:spcPts val="800"/>
              </a:spcAft>
              <a:buFont typeface="+mj-lt"/>
              <a:buAutoNum type="arabicPeriod" startAt="5"/>
            </a:pPr>
            <a:r>
              <a:rPr lang="en-US" sz="17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Faithfully and safely keep our members informed and mobilized</a:t>
            </a:r>
            <a:r>
              <a:rPr lang="en-US" sz="1700" i="1" dirty="0">
                <a:effectLst/>
                <a:latin typeface="Calibri" panose="020F0502020204030204" pitchFamily="34" charset="0"/>
                <a:ea typeface="Calibri" panose="020F0502020204030204" pitchFamily="34" charset="0"/>
                <a:cs typeface="Times New Roman" panose="02020603050405020304" pitchFamily="18" charset="0"/>
              </a:rPr>
              <a:t>. </a:t>
            </a:r>
          </a:p>
          <a:p>
            <a:pPr marL="284163" marR="0" lvl="0">
              <a:lnSpc>
                <a:spcPct val="107000"/>
              </a:lnSpc>
              <a:spcBef>
                <a:spcPts val="0"/>
              </a:spcBef>
              <a:spcAft>
                <a:spcPts val="800"/>
              </a:spcAft>
            </a:pPr>
            <a:r>
              <a:rPr lang="en-US" sz="1700" dirty="0">
                <a:effectLst/>
                <a:latin typeface="Calibri" panose="020F0502020204030204" pitchFamily="34" charset="0"/>
                <a:ea typeface="Calibri" panose="020F0502020204030204" pitchFamily="34" charset="0"/>
                <a:cs typeface="Times New Roman" panose="02020603050405020304" pitchFamily="18" charset="0"/>
              </a:rPr>
              <a:t>We will continue to chart a path to grow, enhance and fund our Church’s mission: </a:t>
            </a:r>
            <a:r>
              <a:rPr lang="en-US" sz="1700" i="1" dirty="0">
                <a:effectLst/>
                <a:latin typeface="Calibri" panose="020F0502020204030204" pitchFamily="34" charset="0"/>
                <a:ea typeface="Calibri" panose="020F0502020204030204" pitchFamily="34" charset="0"/>
                <a:cs typeface="Times New Roman" panose="02020603050405020304" pitchFamily="18" charset="0"/>
              </a:rPr>
              <a:t>Evangelism</a:t>
            </a:r>
            <a:r>
              <a:rPr lang="en-US" sz="17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700" dirty="0">
                <a:effectLst/>
                <a:latin typeface="Calibri" panose="020F0502020204030204" pitchFamily="34" charset="0"/>
                <a:ea typeface="Calibri" panose="020F0502020204030204" pitchFamily="34" charset="0"/>
                <a:cs typeface="Times New Roman" panose="02020603050405020304" pitchFamily="18" charset="0"/>
              </a:rPr>
              <a:t>Decisions by the Rector, Vestry and COI-CRPC will be based upon the health and safety of our parishioners as the first priority. This five-point plan will be monitored/maintained by the Church of the Incarnation–Church Re-entry Planning Committee (COI-CRPC) Vestry and Rector.</a:t>
            </a:r>
          </a:p>
        </p:txBody>
      </p:sp>
    </p:spTree>
    <p:extLst>
      <p:ext uri="{BB962C8B-B14F-4D97-AF65-F5344CB8AC3E}">
        <p14:creationId xmlns:p14="http://schemas.microsoft.com/office/powerpoint/2010/main" val="3007982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DD60C94-0C9C-47B7-BE88-045235ACCC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5AEDF7-E619-F442-B9C2-7874CA044C93}"/>
              </a:ext>
            </a:extLst>
          </p:cNvPr>
          <p:cNvSpPr>
            <a:spLocks noGrp="1"/>
          </p:cNvSpPr>
          <p:nvPr>
            <p:ph type="ctrTitle"/>
          </p:nvPr>
        </p:nvSpPr>
        <p:spPr>
          <a:xfrm>
            <a:off x="446533" y="1461939"/>
            <a:ext cx="11293913" cy="1738461"/>
          </a:xfrm>
        </p:spPr>
        <p:txBody>
          <a:bodyPr anchor="t">
            <a:normAutofit fontScale="90000"/>
          </a:bodyPr>
          <a:lstStyle/>
          <a:p>
            <a:pPr algn="ctr"/>
            <a:r>
              <a:rPr lang="en-US" sz="5400" dirty="0">
                <a:solidFill>
                  <a:schemeClr val="tx2"/>
                </a:solidFill>
              </a:rPr>
              <a:t>Church of the COVID 19 Reopening </a:t>
            </a:r>
            <a:br>
              <a:rPr lang="en-US" sz="5400" dirty="0">
                <a:solidFill>
                  <a:schemeClr val="tx2"/>
                </a:solidFill>
              </a:rPr>
            </a:br>
            <a:r>
              <a:rPr lang="en-US" sz="5400" dirty="0">
                <a:solidFill>
                  <a:schemeClr val="tx2"/>
                </a:solidFill>
              </a:rPr>
              <a:t>Health Team Training Session</a:t>
            </a:r>
          </a:p>
        </p:txBody>
      </p:sp>
      <p:sp>
        <p:nvSpPr>
          <p:cNvPr id="3" name="Subtitle 2">
            <a:extLst>
              <a:ext uri="{FF2B5EF4-FFF2-40B4-BE49-F238E27FC236}">
                <a16:creationId xmlns:a16="http://schemas.microsoft.com/office/drawing/2014/main" id="{3D58C47A-5E86-FA44-8596-AEB0DBE729C6}"/>
              </a:ext>
            </a:extLst>
          </p:cNvPr>
          <p:cNvSpPr>
            <a:spLocks noGrp="1"/>
          </p:cNvSpPr>
          <p:nvPr>
            <p:ph type="subTitle" idx="1"/>
          </p:nvPr>
        </p:nvSpPr>
        <p:spPr>
          <a:xfrm>
            <a:off x="769366" y="3535475"/>
            <a:ext cx="10648246" cy="2047967"/>
          </a:xfrm>
        </p:spPr>
        <p:txBody>
          <a:bodyPr anchor="ctr">
            <a:normAutofit/>
          </a:bodyPr>
          <a:lstStyle/>
          <a:p>
            <a:pPr algn="ctr"/>
            <a:r>
              <a:rPr lang="en-US" sz="3000" b="1" dirty="0"/>
              <a:t>Cynthia Anderson, RN,ADN</a:t>
            </a:r>
          </a:p>
          <a:p>
            <a:pPr algn="ctr"/>
            <a:r>
              <a:rPr lang="en-US" sz="3000" b="1" dirty="0"/>
              <a:t>Reverend James Bell, RN,MSN</a:t>
            </a:r>
          </a:p>
          <a:p>
            <a:pPr algn="ctr"/>
            <a:r>
              <a:rPr lang="en-US" sz="3000" b="1" dirty="0"/>
              <a:t>Mildred Byrd, RN,BSN</a:t>
            </a:r>
          </a:p>
        </p:txBody>
      </p:sp>
      <p:sp>
        <p:nvSpPr>
          <p:cNvPr id="10" name="Rectangle 9">
            <a:extLst>
              <a:ext uri="{FF2B5EF4-FFF2-40B4-BE49-F238E27FC236}">
                <a16:creationId xmlns:a16="http://schemas.microsoft.com/office/drawing/2014/main" id="{BFCF7016-AC99-433F-B943-24C3736E06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57200"/>
            <a:ext cx="7579574" cy="64361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A03737D1-A930-4E3E-9160-3CD4AEC72A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1" y="453642"/>
            <a:ext cx="3615596" cy="645113"/>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F71CFF33-010E-4E26-A285-83B1829823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5707627"/>
            <a:ext cx="11293913" cy="64922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628654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F8E56-6691-574E-8837-305BCA5282BC}"/>
              </a:ext>
            </a:extLst>
          </p:cNvPr>
          <p:cNvSpPr>
            <a:spLocks noGrp="1"/>
          </p:cNvSpPr>
          <p:nvPr>
            <p:ph type="title"/>
          </p:nvPr>
        </p:nvSpPr>
        <p:spPr>
          <a:xfrm>
            <a:off x="838200" y="365126"/>
            <a:ext cx="10515600" cy="763588"/>
          </a:xfrm>
        </p:spPr>
        <p:txBody>
          <a:bodyPr/>
          <a:lstStyle/>
          <a:p>
            <a:pPr algn="ctr"/>
            <a:r>
              <a:rPr lang="en-US" dirty="0"/>
              <a:t>Brief Overview of Coronavirus/COVID 19</a:t>
            </a:r>
          </a:p>
        </p:txBody>
      </p:sp>
      <p:sp>
        <p:nvSpPr>
          <p:cNvPr id="3" name="Content Placeholder 2">
            <a:extLst>
              <a:ext uri="{FF2B5EF4-FFF2-40B4-BE49-F238E27FC236}">
                <a16:creationId xmlns:a16="http://schemas.microsoft.com/office/drawing/2014/main" id="{E560D0DA-4818-1A40-A7A8-B9A99E023F24}"/>
              </a:ext>
            </a:extLst>
          </p:cNvPr>
          <p:cNvSpPr>
            <a:spLocks noGrp="1"/>
          </p:cNvSpPr>
          <p:nvPr>
            <p:ph sz="half" idx="1"/>
          </p:nvPr>
        </p:nvSpPr>
        <p:spPr>
          <a:xfrm>
            <a:off x="386863" y="1808632"/>
            <a:ext cx="11342076" cy="1340211"/>
          </a:xfrm>
        </p:spPr>
        <p:txBody>
          <a:bodyPr anchor="t">
            <a:normAutofit/>
          </a:bodyPr>
          <a:lstStyle/>
          <a:p>
            <a:pPr marL="0" indent="0" algn="ctr">
              <a:buNone/>
            </a:pPr>
            <a:r>
              <a:rPr lang="en-US" sz="2400" dirty="0"/>
              <a:t>An acute respiratory syndrome (group of symptoms occurring together) caused by the newly discovered coronavirus. It’s a virus within the corona.</a:t>
            </a:r>
          </a:p>
          <a:p>
            <a:pPr marL="0" indent="0">
              <a:buNone/>
            </a:pPr>
            <a:r>
              <a:rPr lang="en-US" dirty="0"/>
              <a:t> </a:t>
            </a:r>
          </a:p>
        </p:txBody>
      </p:sp>
      <p:sp>
        <p:nvSpPr>
          <p:cNvPr id="4" name="Content Placeholder 3">
            <a:extLst>
              <a:ext uri="{FF2B5EF4-FFF2-40B4-BE49-F238E27FC236}">
                <a16:creationId xmlns:a16="http://schemas.microsoft.com/office/drawing/2014/main" id="{CF651AD8-7DF1-0A44-B95C-7D9DE7770C1D}"/>
              </a:ext>
            </a:extLst>
          </p:cNvPr>
          <p:cNvSpPr>
            <a:spLocks noGrp="1"/>
          </p:cNvSpPr>
          <p:nvPr>
            <p:ph sz="half" idx="2"/>
          </p:nvPr>
        </p:nvSpPr>
        <p:spPr>
          <a:xfrm>
            <a:off x="3087055" y="3333509"/>
            <a:ext cx="4650176" cy="2756240"/>
          </a:xfrm>
        </p:spPr>
        <p:txBody>
          <a:bodyPr anchor="t">
            <a:normAutofit/>
          </a:bodyPr>
          <a:lstStyle/>
          <a:p>
            <a:pPr>
              <a:lnSpc>
                <a:spcPct val="100000"/>
              </a:lnSpc>
              <a:spcBef>
                <a:spcPts val="0"/>
              </a:spcBef>
              <a:spcAft>
                <a:spcPts val="0"/>
              </a:spcAft>
              <a:buClr>
                <a:srgbClr val="00B0F0"/>
              </a:buClr>
              <a:buFont typeface="Wingdings" panose="05000000000000000000" pitchFamily="2" charset="2"/>
              <a:buChar char="§"/>
            </a:pPr>
            <a:r>
              <a:rPr lang="en-US" sz="2200" dirty="0"/>
              <a:t>May appear 1-14 days after exposure </a:t>
            </a:r>
          </a:p>
          <a:p>
            <a:pPr>
              <a:lnSpc>
                <a:spcPct val="100000"/>
              </a:lnSpc>
              <a:spcBef>
                <a:spcPts val="0"/>
              </a:spcBef>
              <a:spcAft>
                <a:spcPts val="0"/>
              </a:spcAft>
              <a:buClr>
                <a:srgbClr val="00B0F0"/>
              </a:buClr>
              <a:buFont typeface="Wingdings" panose="05000000000000000000" pitchFamily="2" charset="2"/>
              <a:buChar char="§"/>
            </a:pPr>
            <a:r>
              <a:rPr lang="en-US" sz="2200" dirty="0"/>
              <a:t>Can affect persons differently</a:t>
            </a:r>
          </a:p>
          <a:p>
            <a:pPr>
              <a:lnSpc>
                <a:spcPct val="100000"/>
              </a:lnSpc>
              <a:spcBef>
                <a:spcPts val="0"/>
              </a:spcBef>
              <a:spcAft>
                <a:spcPts val="0"/>
              </a:spcAft>
              <a:buClr>
                <a:srgbClr val="00B0F0"/>
              </a:buClr>
              <a:buFont typeface="Wingdings" panose="05000000000000000000" pitchFamily="2" charset="2"/>
              <a:buChar char="§"/>
            </a:pPr>
            <a:r>
              <a:rPr lang="en-US" sz="2200" dirty="0"/>
              <a:t>May include: Fever greater than 99.0 F</a:t>
            </a:r>
          </a:p>
          <a:p>
            <a:pPr>
              <a:lnSpc>
                <a:spcPct val="100000"/>
              </a:lnSpc>
              <a:spcBef>
                <a:spcPts val="0"/>
              </a:spcBef>
              <a:spcAft>
                <a:spcPts val="0"/>
              </a:spcAft>
              <a:buClr>
                <a:srgbClr val="00B0F0"/>
              </a:buClr>
              <a:buFont typeface="Wingdings" panose="05000000000000000000" pitchFamily="2" charset="2"/>
              <a:buChar char="§"/>
            </a:pPr>
            <a:r>
              <a:rPr lang="en-US" sz="2200" dirty="0"/>
              <a:t>Chills ,body aches, headache and or persistent dry cough</a:t>
            </a:r>
          </a:p>
        </p:txBody>
      </p:sp>
      <p:sp>
        <p:nvSpPr>
          <p:cNvPr id="5" name="TextBox 4">
            <a:extLst>
              <a:ext uri="{FF2B5EF4-FFF2-40B4-BE49-F238E27FC236}">
                <a16:creationId xmlns:a16="http://schemas.microsoft.com/office/drawing/2014/main" id="{4D59574C-3B30-7C48-B429-3D9D94F974C4}"/>
              </a:ext>
            </a:extLst>
          </p:cNvPr>
          <p:cNvSpPr txBox="1"/>
          <p:nvPr/>
        </p:nvSpPr>
        <p:spPr>
          <a:xfrm>
            <a:off x="3627120" y="1274261"/>
            <a:ext cx="4937760" cy="523220"/>
          </a:xfrm>
          <a:prstGeom prst="rect">
            <a:avLst/>
          </a:prstGeom>
          <a:noFill/>
        </p:spPr>
        <p:txBody>
          <a:bodyPr wrap="square" rtlCol="0">
            <a:spAutoFit/>
          </a:bodyPr>
          <a:lstStyle/>
          <a:p>
            <a:pPr algn="ctr"/>
            <a:r>
              <a:rPr lang="en-US" sz="2800" b="1" dirty="0"/>
              <a:t>DEFINITION</a:t>
            </a:r>
          </a:p>
        </p:txBody>
      </p:sp>
      <p:sp>
        <p:nvSpPr>
          <p:cNvPr id="8" name="TextBox 7">
            <a:extLst>
              <a:ext uri="{FF2B5EF4-FFF2-40B4-BE49-F238E27FC236}">
                <a16:creationId xmlns:a16="http://schemas.microsoft.com/office/drawing/2014/main" id="{5F5DE79A-335E-3E4A-9148-5BCFFBB32424}"/>
              </a:ext>
            </a:extLst>
          </p:cNvPr>
          <p:cNvSpPr txBox="1"/>
          <p:nvPr/>
        </p:nvSpPr>
        <p:spPr>
          <a:xfrm>
            <a:off x="3589021" y="2810289"/>
            <a:ext cx="4937760" cy="523220"/>
          </a:xfrm>
          <a:prstGeom prst="rect">
            <a:avLst/>
          </a:prstGeom>
          <a:noFill/>
        </p:spPr>
        <p:txBody>
          <a:bodyPr wrap="square" rtlCol="0">
            <a:spAutoFit/>
          </a:bodyPr>
          <a:lstStyle/>
          <a:p>
            <a:pPr algn="ctr"/>
            <a:r>
              <a:rPr lang="en-US" sz="2800" b="1" dirty="0"/>
              <a:t>SYMPTOMS</a:t>
            </a:r>
          </a:p>
        </p:txBody>
      </p:sp>
      <p:pic>
        <p:nvPicPr>
          <p:cNvPr id="10" name="Picture 9" descr="A close up of a sign&#10;&#10;Description automatically generated">
            <a:extLst>
              <a:ext uri="{FF2B5EF4-FFF2-40B4-BE49-F238E27FC236}">
                <a16:creationId xmlns:a16="http://schemas.microsoft.com/office/drawing/2014/main" id="{7BEBCA07-41BB-DA48-9E68-6F05CB5B1A4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43855" y="3019802"/>
            <a:ext cx="2743200" cy="3094794"/>
          </a:xfrm>
          <a:prstGeom prst="rect">
            <a:avLst/>
          </a:prstGeom>
        </p:spPr>
      </p:pic>
      <p:sp>
        <p:nvSpPr>
          <p:cNvPr id="11" name="TextBox 10">
            <a:extLst>
              <a:ext uri="{FF2B5EF4-FFF2-40B4-BE49-F238E27FC236}">
                <a16:creationId xmlns:a16="http://schemas.microsoft.com/office/drawing/2014/main" id="{816EA19C-B82D-40EB-9170-93F7B0FFE279}"/>
              </a:ext>
            </a:extLst>
          </p:cNvPr>
          <p:cNvSpPr txBox="1"/>
          <p:nvPr/>
        </p:nvSpPr>
        <p:spPr>
          <a:xfrm>
            <a:off x="3049466" y="5898948"/>
            <a:ext cx="6093068" cy="369332"/>
          </a:xfrm>
          <a:prstGeom prst="rect">
            <a:avLst/>
          </a:prstGeom>
          <a:noFill/>
        </p:spPr>
        <p:txBody>
          <a:bodyPr wrap="square">
            <a:spAutoFit/>
          </a:bodyPr>
          <a:lstStyle/>
          <a:p>
            <a:pPr marL="0" indent="0" algn="ctr">
              <a:buNone/>
            </a:pPr>
            <a:r>
              <a:rPr lang="en-US" b="1" dirty="0">
                <a:solidFill>
                  <a:srgbClr val="C00000"/>
                </a:solidFill>
              </a:rPr>
              <a:t>SEEK EMERGENCY MEDICAL CARE IMMEDIATELY</a:t>
            </a:r>
          </a:p>
        </p:txBody>
      </p:sp>
      <p:sp>
        <p:nvSpPr>
          <p:cNvPr id="13" name="TextBox 12">
            <a:extLst>
              <a:ext uri="{FF2B5EF4-FFF2-40B4-BE49-F238E27FC236}">
                <a16:creationId xmlns:a16="http://schemas.microsoft.com/office/drawing/2014/main" id="{1A611152-C2DE-43E0-8C63-5A6CB4106996}"/>
              </a:ext>
            </a:extLst>
          </p:cNvPr>
          <p:cNvSpPr txBox="1"/>
          <p:nvPr/>
        </p:nvSpPr>
        <p:spPr>
          <a:xfrm>
            <a:off x="7737231" y="3376886"/>
            <a:ext cx="4110914" cy="2123658"/>
          </a:xfrm>
          <a:prstGeom prst="rect">
            <a:avLst/>
          </a:prstGeom>
          <a:noFill/>
        </p:spPr>
        <p:txBody>
          <a:bodyPr wrap="square">
            <a:spAutoFit/>
          </a:bodyPr>
          <a:lstStyle/>
          <a:p>
            <a:pPr marL="342900" indent="-342900">
              <a:buClr>
                <a:srgbClr val="00B0F0"/>
              </a:buClr>
              <a:buFont typeface="Wingdings" panose="05000000000000000000" pitchFamily="2" charset="2"/>
              <a:buChar char="§"/>
            </a:pPr>
            <a:r>
              <a:rPr lang="en-US" sz="2200" dirty="0">
                <a:solidFill>
                  <a:schemeClr val="accent6">
                    <a:lumMod val="50000"/>
                  </a:schemeClr>
                </a:solidFill>
              </a:rPr>
              <a:t>Shortness breath, running nose</a:t>
            </a:r>
          </a:p>
          <a:p>
            <a:pPr marL="342900" indent="-342900">
              <a:buClr>
                <a:srgbClr val="00B0F0"/>
              </a:buClr>
              <a:buFont typeface="Wingdings" panose="05000000000000000000" pitchFamily="2" charset="2"/>
              <a:buChar char="§"/>
            </a:pPr>
            <a:r>
              <a:rPr lang="en-US" sz="2200" dirty="0">
                <a:solidFill>
                  <a:schemeClr val="accent6">
                    <a:lumMod val="50000"/>
                  </a:schemeClr>
                </a:solidFill>
              </a:rPr>
              <a:t>Sudden loss of taste or smell</a:t>
            </a:r>
          </a:p>
          <a:p>
            <a:pPr marL="342900" indent="-342900">
              <a:buClr>
                <a:srgbClr val="00B0F0"/>
              </a:buClr>
              <a:buFont typeface="Wingdings" panose="05000000000000000000" pitchFamily="2" charset="2"/>
              <a:buChar char="§"/>
            </a:pPr>
            <a:r>
              <a:rPr lang="en-US" sz="2200" dirty="0">
                <a:solidFill>
                  <a:schemeClr val="accent6">
                    <a:lumMod val="50000"/>
                  </a:schemeClr>
                </a:solidFill>
              </a:rPr>
              <a:t>Sudden confusion and inability to stay awake </a:t>
            </a:r>
          </a:p>
          <a:p>
            <a:pPr marL="342900" indent="-342900">
              <a:buClr>
                <a:srgbClr val="00B0F0"/>
              </a:buClr>
              <a:buFont typeface="Wingdings" panose="05000000000000000000" pitchFamily="2" charset="2"/>
              <a:buChar char="§"/>
            </a:pPr>
            <a:r>
              <a:rPr lang="en-US" sz="2200" dirty="0">
                <a:solidFill>
                  <a:schemeClr val="accent6">
                    <a:lumMod val="50000"/>
                  </a:schemeClr>
                </a:solidFill>
              </a:rPr>
              <a:t>Chest pain or discomfort</a:t>
            </a:r>
          </a:p>
        </p:txBody>
      </p:sp>
      <p:sp>
        <p:nvSpPr>
          <p:cNvPr id="14" name="TextBox 13">
            <a:extLst>
              <a:ext uri="{FF2B5EF4-FFF2-40B4-BE49-F238E27FC236}">
                <a16:creationId xmlns:a16="http://schemas.microsoft.com/office/drawing/2014/main" id="{4A697A6B-2C66-4858-AC0D-22113D7F1DBA}"/>
              </a:ext>
            </a:extLst>
          </p:cNvPr>
          <p:cNvSpPr txBox="1"/>
          <p:nvPr/>
        </p:nvSpPr>
        <p:spPr>
          <a:xfrm>
            <a:off x="313690" y="6308083"/>
            <a:ext cx="11559114" cy="584775"/>
          </a:xfrm>
          <a:prstGeom prst="rect">
            <a:avLst/>
          </a:prstGeom>
          <a:noFill/>
        </p:spPr>
        <p:txBody>
          <a:bodyPr wrap="square">
            <a:spAutoFit/>
          </a:bodyPr>
          <a:lstStyle/>
          <a:p>
            <a:pPr algn="ctr"/>
            <a:r>
              <a:rPr lang="en-US" sz="1600" dirty="0">
                <a:effectLst/>
              </a:rPr>
              <a:t>Community and Faith-Based Organizations. (n.d.). Retrieved March 2020, from https://www.cdc.gov/coronavirus/2019-ncov/community/organizations/index.html</a:t>
            </a:r>
          </a:p>
        </p:txBody>
      </p:sp>
    </p:spTree>
    <p:extLst>
      <p:ext uri="{BB962C8B-B14F-4D97-AF65-F5344CB8AC3E}">
        <p14:creationId xmlns:p14="http://schemas.microsoft.com/office/powerpoint/2010/main" val="2976917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8C97474-5879-4DB5-B4F3-F0357104B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831CBB7-4817-4B54-A7F9-0AE2D0C47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7029" y="457200"/>
            <a:ext cx="5010912" cy="9144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pic>
        <p:nvPicPr>
          <p:cNvPr id="8" name="Picture 7">
            <a:extLst>
              <a:ext uri="{FF2B5EF4-FFF2-40B4-BE49-F238E27FC236}">
                <a16:creationId xmlns:a16="http://schemas.microsoft.com/office/drawing/2014/main" id="{59F9EFA4-A1D2-4EA2-B3E6-20455008204D}"/>
              </a:ext>
            </a:extLst>
          </p:cNvPr>
          <p:cNvPicPr>
            <a:picLocks noChangeAspect="1"/>
          </p:cNvPicPr>
          <p:nvPr/>
        </p:nvPicPr>
        <p:blipFill rotWithShape="1">
          <a:blip r:embed="rId2"/>
          <a:srcRect l="19463" r="21002" b="-1"/>
          <a:stretch/>
        </p:blipFill>
        <p:spPr>
          <a:xfrm>
            <a:off x="877053" y="634550"/>
            <a:ext cx="5163541" cy="5789365"/>
          </a:xfrm>
          <a:prstGeom prst="rect">
            <a:avLst/>
          </a:prstGeom>
        </p:spPr>
      </p:pic>
      <p:sp>
        <p:nvSpPr>
          <p:cNvPr id="17" name="Rectangle 16">
            <a:extLst>
              <a:ext uri="{FF2B5EF4-FFF2-40B4-BE49-F238E27FC236}">
                <a16:creationId xmlns:a16="http://schemas.microsoft.com/office/drawing/2014/main" id="{96BC321D-B05F-4857-8880-97F61B9B7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7791" y="601200"/>
            <a:ext cx="5009388" cy="57893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5" name="Title 4">
            <a:extLst>
              <a:ext uri="{FF2B5EF4-FFF2-40B4-BE49-F238E27FC236}">
                <a16:creationId xmlns:a16="http://schemas.microsoft.com/office/drawing/2014/main" id="{FF9E3355-7564-5B4F-A0C1-458893EA3048}"/>
              </a:ext>
            </a:extLst>
          </p:cNvPr>
          <p:cNvSpPr>
            <a:spLocks noGrp="1"/>
          </p:cNvSpPr>
          <p:nvPr>
            <p:ph type="title"/>
          </p:nvPr>
        </p:nvSpPr>
        <p:spPr>
          <a:xfrm>
            <a:off x="6873606" y="938022"/>
            <a:ext cx="4597758" cy="802855"/>
          </a:xfrm>
        </p:spPr>
        <p:txBody>
          <a:bodyPr>
            <a:normAutofit/>
          </a:bodyPr>
          <a:lstStyle/>
          <a:p>
            <a:pPr algn="ctr"/>
            <a:r>
              <a:rPr lang="en-US" dirty="0">
                <a:solidFill>
                  <a:srgbClr val="FFFFFF"/>
                </a:solidFill>
              </a:rPr>
              <a:t>Transmission of Virus</a:t>
            </a:r>
          </a:p>
        </p:txBody>
      </p:sp>
      <p:sp>
        <p:nvSpPr>
          <p:cNvPr id="6" name="Content Placeholder 5">
            <a:extLst>
              <a:ext uri="{FF2B5EF4-FFF2-40B4-BE49-F238E27FC236}">
                <a16:creationId xmlns:a16="http://schemas.microsoft.com/office/drawing/2014/main" id="{5448449B-BA3C-8441-BCB1-236DCE1C7636}"/>
              </a:ext>
            </a:extLst>
          </p:cNvPr>
          <p:cNvSpPr>
            <a:spLocks noGrp="1"/>
          </p:cNvSpPr>
          <p:nvPr>
            <p:ph idx="1"/>
          </p:nvPr>
        </p:nvSpPr>
        <p:spPr>
          <a:xfrm>
            <a:off x="6873606" y="2340864"/>
            <a:ext cx="4597758" cy="3793237"/>
          </a:xfrm>
        </p:spPr>
        <p:txBody>
          <a:bodyPr>
            <a:normAutofit/>
          </a:bodyPr>
          <a:lstStyle/>
          <a:p>
            <a:r>
              <a:rPr lang="en-US" sz="2400" dirty="0">
                <a:solidFill>
                  <a:srgbClr val="FFFFFF"/>
                </a:solidFill>
              </a:rPr>
              <a:t>Person to person with minimal or no symptoms.</a:t>
            </a:r>
          </a:p>
          <a:p>
            <a:r>
              <a:rPr lang="en-US" sz="2400" dirty="0">
                <a:solidFill>
                  <a:srgbClr val="FFFFFF"/>
                </a:solidFill>
              </a:rPr>
              <a:t>Droplet contact: Coughing or sneezing</a:t>
            </a:r>
          </a:p>
          <a:p>
            <a:r>
              <a:rPr lang="en-US" sz="2400" dirty="0">
                <a:solidFill>
                  <a:srgbClr val="FFFFFF"/>
                </a:solidFill>
              </a:rPr>
              <a:t>Entry points:  Eyes, nose and mouth</a:t>
            </a:r>
          </a:p>
          <a:p>
            <a:pPr marL="0" indent="0">
              <a:buNone/>
            </a:pPr>
            <a:endParaRPr lang="en-US" dirty="0">
              <a:solidFill>
                <a:srgbClr val="FFFFFF"/>
              </a:solidFill>
            </a:endParaRPr>
          </a:p>
          <a:p>
            <a:endParaRPr lang="en-US" dirty="0">
              <a:solidFill>
                <a:srgbClr val="FFFFFF"/>
              </a:solidFill>
            </a:endParaRPr>
          </a:p>
          <a:p>
            <a:pPr marL="0" indent="0">
              <a:buNone/>
            </a:pPr>
            <a:endParaRPr lang="en-US" dirty="0">
              <a:solidFill>
                <a:srgbClr val="FFFFFF"/>
              </a:solidFill>
            </a:endParaRPr>
          </a:p>
        </p:txBody>
      </p:sp>
      <p:sp>
        <p:nvSpPr>
          <p:cNvPr id="9" name="TextBox 8">
            <a:extLst>
              <a:ext uri="{FF2B5EF4-FFF2-40B4-BE49-F238E27FC236}">
                <a16:creationId xmlns:a16="http://schemas.microsoft.com/office/drawing/2014/main" id="{80C0B79D-4E28-4619-8C20-F0EEB35581EC}"/>
              </a:ext>
            </a:extLst>
          </p:cNvPr>
          <p:cNvSpPr txBox="1"/>
          <p:nvPr/>
        </p:nvSpPr>
        <p:spPr>
          <a:xfrm>
            <a:off x="313690" y="6308083"/>
            <a:ext cx="11559114" cy="584775"/>
          </a:xfrm>
          <a:prstGeom prst="rect">
            <a:avLst/>
          </a:prstGeom>
          <a:noFill/>
        </p:spPr>
        <p:txBody>
          <a:bodyPr wrap="square">
            <a:spAutoFit/>
          </a:bodyPr>
          <a:lstStyle/>
          <a:p>
            <a:pPr algn="ctr"/>
            <a:r>
              <a:rPr lang="en-US" sz="1600" dirty="0">
                <a:solidFill>
                  <a:schemeClr val="bg1"/>
                </a:solidFill>
                <a:effectLst/>
              </a:rPr>
              <a:t>Community and Faith-Based Organizations. (n.d.). Retrieved March 2020, from https://www.cdc.gov/coronavirus/2019-ncov/community/organizations/index.html</a:t>
            </a:r>
          </a:p>
        </p:txBody>
      </p:sp>
    </p:spTree>
    <p:extLst>
      <p:ext uri="{BB962C8B-B14F-4D97-AF65-F5344CB8AC3E}">
        <p14:creationId xmlns:p14="http://schemas.microsoft.com/office/powerpoint/2010/main" val="1334773768"/>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DividendVTI">
  <a:themeElements>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B3242A4-1E6A-4E02-809C-4A24066EC01D}">
  <ds:schemaRefs>
    <ds:schemaRef ds:uri="http://schemas.microsoft.com/sharepoint/v3/contenttype/forms"/>
  </ds:schemaRefs>
</ds:datastoreItem>
</file>

<file path=customXml/itemProps2.xml><?xml version="1.0" encoding="utf-8"?>
<ds:datastoreItem xmlns:ds="http://schemas.openxmlformats.org/officeDocument/2006/customXml" ds:itemID="{FBD2D995-20F0-4C14-BF62-1248AB4B484D}">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965255AC-12AC-4323-AA35-9BAC798B66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1924</Words>
  <Application>Microsoft Macintosh PowerPoint</Application>
  <PresentationFormat>Widescreen</PresentationFormat>
  <Paragraphs>152</Paragraphs>
  <Slides>24</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Arial</vt:lpstr>
      <vt:lpstr>Calibri</vt:lpstr>
      <vt:lpstr>Franklin Gothic Book</vt:lpstr>
      <vt:lpstr>Franklin Gothic Demi</vt:lpstr>
      <vt:lpstr>Symbol</vt:lpstr>
      <vt:lpstr>Tahoma</vt:lpstr>
      <vt:lpstr>Times New Roman</vt:lpstr>
      <vt:lpstr>Wingdings</vt:lpstr>
      <vt:lpstr>Wingdings 2</vt:lpstr>
      <vt:lpstr>DividendVTI</vt:lpstr>
      <vt:lpstr>Church of the Incarnation CHURCH INFORMATIONAL SESSIONs Church Office AUGUST    , 2020</vt:lpstr>
      <vt:lpstr>PowerPoint Presentation</vt:lpstr>
      <vt:lpstr>PowerPoint Presentation</vt:lpstr>
      <vt:lpstr>Our mission:    </vt:lpstr>
      <vt:lpstr>Staying on track Our coi-crpc  task &amp; purpose</vt:lpstr>
      <vt:lpstr>PowerPoint Presentation</vt:lpstr>
      <vt:lpstr>Church of the COVID 19 Reopening  Health Team Training Session</vt:lpstr>
      <vt:lpstr>Brief Overview of Coronavirus/COVID 19</vt:lpstr>
      <vt:lpstr>Transmission of Virus</vt:lpstr>
      <vt:lpstr>Protecting Yourself &amp; Others</vt:lpstr>
      <vt:lpstr>FACE COVERINGS and SOCIAL DISTANCING</vt:lpstr>
      <vt:lpstr>HANDWASHING:  CLERGY, STAFF and MEMBERS</vt:lpstr>
      <vt:lpstr>Proper Handwashing Technique ( To assess click link below)</vt:lpstr>
      <vt:lpstr>Proper Placing and Removal of Mask ( To assess click link below)</vt:lpstr>
      <vt:lpstr>Health Monitoring and Screening</vt:lpstr>
      <vt:lpstr>Testing sites</vt:lpstr>
      <vt:lpstr>CLEANING and DISINFECTING</vt:lpstr>
      <vt:lpstr>Emergency Plan: (Mitigation) For COVID 19</vt:lpstr>
      <vt:lpstr>Church office training Session</vt:lpstr>
      <vt:lpstr>PowerPoint Presentation</vt:lpstr>
      <vt:lpstr>PowerPoint Presentation</vt:lpstr>
      <vt:lpstr>PowerPoint Presentation</vt:lpstr>
      <vt:lpstr>Now Let’s Practice</vt:lpstr>
      <vt:lpstr>Question and Answer</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2020-07-20T01:21:17Z</dcterms:created>
  <dcterms:modified xsi:type="dcterms:W3CDTF">2020-08-31T17:39:17Z</dcterms:modified>
</cp:coreProperties>
</file>