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1"/>
  </p:notesMasterIdLst>
  <p:sldIdLst>
    <p:sldId id="273" r:id="rId5"/>
    <p:sldId id="316" r:id="rId6"/>
    <p:sldId id="319" r:id="rId7"/>
    <p:sldId id="320" r:id="rId8"/>
    <p:sldId id="342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50" r:id="rId17"/>
    <p:sldId id="351" r:id="rId18"/>
    <p:sldId id="330" r:id="rId19"/>
    <p:sldId id="332" r:id="rId20"/>
    <p:sldId id="331" r:id="rId21"/>
    <p:sldId id="335" r:id="rId22"/>
    <p:sldId id="318" r:id="rId23"/>
    <p:sldId id="344" r:id="rId24"/>
    <p:sldId id="345" r:id="rId25"/>
    <p:sldId id="346" r:id="rId26"/>
    <p:sldId id="343" r:id="rId27"/>
    <p:sldId id="294" r:id="rId28"/>
    <p:sldId id="339" r:id="rId29"/>
    <p:sldId id="3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893FFC-2A31-4D28-A080-6DD56795EA06}">
          <p14:sldIdLst>
            <p14:sldId id="273"/>
            <p14:sldId id="316"/>
            <p14:sldId id="319"/>
            <p14:sldId id="320"/>
            <p14:sldId id="342"/>
            <p14:sldId id="321"/>
            <p14:sldId id="322"/>
            <p14:sldId id="323"/>
            <p14:sldId id="324"/>
            <p14:sldId id="325"/>
            <p14:sldId id="326"/>
            <p14:sldId id="327"/>
            <p14:sldId id="350"/>
            <p14:sldId id="351"/>
            <p14:sldId id="330"/>
            <p14:sldId id="332"/>
            <p14:sldId id="331"/>
            <p14:sldId id="335"/>
            <p14:sldId id="318"/>
            <p14:sldId id="344"/>
            <p14:sldId id="345"/>
            <p14:sldId id="346"/>
            <p14:sldId id="343"/>
            <p14:sldId id="294"/>
          </p14:sldIdLst>
        </p14:section>
        <p14:section name="Untitled Section" id="{B06602C0-5672-4D4B-B7E9-BAEA0274E3C2}">
          <p14:sldIdLst>
            <p14:sldId id="339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533" autoAdjust="0"/>
  </p:normalViewPr>
  <p:slideViewPr>
    <p:cSldViewPr snapToGrid="0">
      <p:cViewPr varScale="1">
        <p:scale>
          <a:sx n="131" d="100"/>
          <a:sy n="131" d="100"/>
        </p:scale>
        <p:origin x="28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15749-D065-4440-8BD1-C6E695BF022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C3EE49A-D856-4D30-8D1B-6C172D7789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/>
            <a:t>There is no proven treatment for coronavirus</a:t>
          </a:r>
        </a:p>
      </dgm:t>
    </dgm:pt>
    <dgm:pt modelId="{480E925E-7E5C-469F-846E-7C1BA1D9565F}" type="parTrans" cxnId="{316429E1-E7EB-42EA-94BF-4E097AA3EFE5}">
      <dgm:prSet/>
      <dgm:spPr/>
      <dgm:t>
        <a:bodyPr/>
        <a:lstStyle/>
        <a:p>
          <a:endParaRPr lang="en-US" sz="2100"/>
        </a:p>
      </dgm:t>
    </dgm:pt>
    <dgm:pt modelId="{B4EEBB09-BE77-4C82-A742-6105B352BDF8}" type="sibTrans" cxnId="{316429E1-E7EB-42EA-94BF-4E097AA3EFE5}">
      <dgm:prSet/>
      <dgm:spPr/>
      <dgm:t>
        <a:bodyPr/>
        <a:lstStyle/>
        <a:p>
          <a:endParaRPr lang="en-US" sz="2100"/>
        </a:p>
      </dgm:t>
    </dgm:pt>
    <dgm:pt modelId="{5BC3D357-2072-4D88-BD69-49941117D9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/>
            <a:t>Stay at home, notify your personal care physician</a:t>
          </a:r>
        </a:p>
      </dgm:t>
    </dgm:pt>
    <dgm:pt modelId="{28712433-C424-44C0-BC0E-DAA26E5B5FCA}" type="parTrans" cxnId="{B48442EE-F9A8-4F16-9FBE-9A39B7D11C41}">
      <dgm:prSet/>
      <dgm:spPr/>
      <dgm:t>
        <a:bodyPr/>
        <a:lstStyle/>
        <a:p>
          <a:endParaRPr lang="en-US" sz="2100"/>
        </a:p>
      </dgm:t>
    </dgm:pt>
    <dgm:pt modelId="{6507FBA5-98D6-49A0-B788-D192707D20B0}" type="sibTrans" cxnId="{B48442EE-F9A8-4F16-9FBE-9A39B7D11C41}">
      <dgm:prSet/>
      <dgm:spPr/>
      <dgm:t>
        <a:bodyPr/>
        <a:lstStyle/>
        <a:p>
          <a:endParaRPr lang="en-US" sz="2100"/>
        </a:p>
      </dgm:t>
    </dgm:pt>
    <dgm:pt modelId="{43EB38BB-6725-46C2-A80A-3C4867049B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/>
            <a:t>Self quarantine for 14 days</a:t>
          </a:r>
        </a:p>
      </dgm:t>
    </dgm:pt>
    <dgm:pt modelId="{797DA4FC-190F-47A5-8BAA-0B4284B9074C}" type="parTrans" cxnId="{A2A383D3-7E85-4299-A7E0-0D9D8B9986DA}">
      <dgm:prSet/>
      <dgm:spPr/>
      <dgm:t>
        <a:bodyPr/>
        <a:lstStyle/>
        <a:p>
          <a:endParaRPr lang="en-US" sz="2100"/>
        </a:p>
      </dgm:t>
    </dgm:pt>
    <dgm:pt modelId="{E61A2250-1F41-4E93-9DC5-A10F988E3E7D}" type="sibTrans" cxnId="{A2A383D3-7E85-4299-A7E0-0D9D8B9986DA}">
      <dgm:prSet/>
      <dgm:spPr/>
      <dgm:t>
        <a:bodyPr/>
        <a:lstStyle/>
        <a:p>
          <a:endParaRPr lang="en-US" sz="2100"/>
        </a:p>
      </dgm:t>
    </dgm:pt>
    <dgm:pt modelId="{50EE4244-D21F-4325-8BC4-E286FBE6AB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/>
            <a:t>Drink plenty fluids </a:t>
          </a:r>
        </a:p>
      </dgm:t>
    </dgm:pt>
    <dgm:pt modelId="{3F7DC439-9C2F-4AD5-94E1-7129C49A6626}" type="parTrans" cxnId="{04EE2420-4727-4F71-B072-D0BBCF16B1F2}">
      <dgm:prSet/>
      <dgm:spPr/>
      <dgm:t>
        <a:bodyPr/>
        <a:lstStyle/>
        <a:p>
          <a:endParaRPr lang="en-US" sz="2100"/>
        </a:p>
      </dgm:t>
    </dgm:pt>
    <dgm:pt modelId="{C0A5F6DB-4049-46CB-A18A-0FB85D9060AB}" type="sibTrans" cxnId="{04EE2420-4727-4F71-B072-D0BBCF16B1F2}">
      <dgm:prSet/>
      <dgm:spPr/>
      <dgm:t>
        <a:bodyPr/>
        <a:lstStyle/>
        <a:p>
          <a:endParaRPr lang="en-US" sz="2100"/>
        </a:p>
      </dgm:t>
    </dgm:pt>
    <dgm:pt modelId="{C4E33C6C-B37B-4CED-B1A8-E8F5067416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/>
            <a:t>Monitor symptoms</a:t>
          </a:r>
        </a:p>
      </dgm:t>
    </dgm:pt>
    <dgm:pt modelId="{87DD87A6-54B6-4635-80A7-20ADA4D3E842}" type="parTrans" cxnId="{D3AF45B1-E82F-4240-BA18-BB778EB8F52C}">
      <dgm:prSet/>
      <dgm:spPr/>
      <dgm:t>
        <a:bodyPr/>
        <a:lstStyle/>
        <a:p>
          <a:endParaRPr lang="en-US" sz="2100"/>
        </a:p>
      </dgm:t>
    </dgm:pt>
    <dgm:pt modelId="{FE66783E-0573-41A9-A207-5ACD48B6CBB5}" type="sibTrans" cxnId="{D3AF45B1-E82F-4240-BA18-BB778EB8F52C}">
      <dgm:prSet/>
      <dgm:spPr/>
      <dgm:t>
        <a:bodyPr/>
        <a:lstStyle/>
        <a:p>
          <a:endParaRPr lang="en-US" sz="2100"/>
        </a:p>
      </dgm:t>
    </dgm:pt>
    <dgm:pt modelId="{1B1941CA-1949-470A-82AC-69CB57E263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/>
            <a:t>Wear masks around others in the home including pets</a:t>
          </a:r>
        </a:p>
      </dgm:t>
    </dgm:pt>
    <dgm:pt modelId="{60365509-DC7D-42BE-9DCA-6EA34250CA7E}" type="parTrans" cxnId="{C482302B-5260-486A-9FB4-7D5E89A9BC93}">
      <dgm:prSet/>
      <dgm:spPr/>
      <dgm:t>
        <a:bodyPr/>
        <a:lstStyle/>
        <a:p>
          <a:endParaRPr lang="en-US" sz="2100"/>
        </a:p>
      </dgm:t>
    </dgm:pt>
    <dgm:pt modelId="{E42DD56F-9D7F-4E0C-AE13-59EDCE891CA1}" type="sibTrans" cxnId="{C482302B-5260-486A-9FB4-7D5E89A9BC93}">
      <dgm:prSet/>
      <dgm:spPr/>
      <dgm:t>
        <a:bodyPr/>
        <a:lstStyle/>
        <a:p>
          <a:endParaRPr lang="en-US" sz="2100"/>
        </a:p>
      </dgm:t>
    </dgm:pt>
    <dgm:pt modelId="{1E993E87-E5BF-C240-8D10-A26DA6EB7F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>
              <a:solidFill>
                <a:srgbClr val="C00000"/>
              </a:solidFill>
            </a:rPr>
            <a:t>HAND WASHING, MASKS, SOCIAL DISTANCING IS THE KEY!!</a:t>
          </a:r>
        </a:p>
      </dgm:t>
    </dgm:pt>
    <dgm:pt modelId="{1CF3C9D9-D1D7-794E-A608-3A20152BB2FF}" type="parTrans" cxnId="{501E9C29-5C93-FC44-8445-2EDB73E8D4ED}">
      <dgm:prSet/>
      <dgm:spPr/>
      <dgm:t>
        <a:bodyPr/>
        <a:lstStyle/>
        <a:p>
          <a:endParaRPr lang="en-US" sz="2100"/>
        </a:p>
      </dgm:t>
    </dgm:pt>
    <dgm:pt modelId="{9192C936-6340-BE4B-9755-C21D064029A7}" type="sibTrans" cxnId="{501E9C29-5C93-FC44-8445-2EDB73E8D4ED}">
      <dgm:prSet/>
      <dgm:spPr/>
      <dgm:t>
        <a:bodyPr/>
        <a:lstStyle/>
        <a:p>
          <a:endParaRPr lang="en-US" sz="2100"/>
        </a:p>
      </dgm:t>
    </dgm:pt>
    <dgm:pt modelId="{E0BC8CBF-8033-45DB-9C5F-90FB9236BB60}" type="pres">
      <dgm:prSet presAssocID="{61015749-D065-4440-8BD1-C6E695BF0227}" presName="root" presStyleCnt="0">
        <dgm:presLayoutVars>
          <dgm:dir/>
          <dgm:resizeHandles val="exact"/>
        </dgm:presLayoutVars>
      </dgm:prSet>
      <dgm:spPr/>
    </dgm:pt>
    <dgm:pt modelId="{7D7449F6-E348-4838-8138-8D33325B4C4A}" type="pres">
      <dgm:prSet presAssocID="{6C3EE49A-D856-4D30-8D1B-6C172D7789EC}" presName="compNode" presStyleCnt="0"/>
      <dgm:spPr/>
    </dgm:pt>
    <dgm:pt modelId="{74DE5EE7-7DFE-4344-9D71-0687AF293845}" type="pres">
      <dgm:prSet presAssocID="{6C3EE49A-D856-4D30-8D1B-6C172D7789EC}" presName="bgRect" presStyleLbl="bgShp" presStyleIdx="0" presStyleCnt="7"/>
      <dgm:spPr/>
    </dgm:pt>
    <dgm:pt modelId="{378C1505-ED50-4C3D-B9C1-1101FFEC04D9}" type="pres">
      <dgm:prSet presAssocID="{6C3EE49A-D856-4D30-8D1B-6C172D7789EC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25061D81-63F4-4C73-9C23-198CD1844694}" type="pres">
      <dgm:prSet presAssocID="{6C3EE49A-D856-4D30-8D1B-6C172D7789EC}" presName="spaceRect" presStyleCnt="0"/>
      <dgm:spPr/>
    </dgm:pt>
    <dgm:pt modelId="{4CBF2CC2-DB64-4CF8-AE8F-CC25CF71B590}" type="pres">
      <dgm:prSet presAssocID="{6C3EE49A-D856-4D30-8D1B-6C172D7789EC}" presName="parTx" presStyleLbl="revTx" presStyleIdx="0" presStyleCnt="7">
        <dgm:presLayoutVars>
          <dgm:chMax val="0"/>
          <dgm:chPref val="0"/>
        </dgm:presLayoutVars>
      </dgm:prSet>
      <dgm:spPr/>
    </dgm:pt>
    <dgm:pt modelId="{A6A69EC0-B616-4CD8-90D5-07AC805A345F}" type="pres">
      <dgm:prSet presAssocID="{B4EEBB09-BE77-4C82-A742-6105B352BDF8}" presName="sibTrans" presStyleCnt="0"/>
      <dgm:spPr/>
    </dgm:pt>
    <dgm:pt modelId="{00B90DE1-36F0-413C-A3D5-8B6CB0639D7A}" type="pres">
      <dgm:prSet presAssocID="{5BC3D357-2072-4D88-BD69-49941117D965}" presName="compNode" presStyleCnt="0"/>
      <dgm:spPr/>
    </dgm:pt>
    <dgm:pt modelId="{526F602B-F417-4FB9-BB02-B37282C22933}" type="pres">
      <dgm:prSet presAssocID="{5BC3D357-2072-4D88-BD69-49941117D965}" presName="bgRect" presStyleLbl="bgShp" presStyleIdx="1" presStyleCnt="7"/>
      <dgm:spPr/>
    </dgm:pt>
    <dgm:pt modelId="{5E9BC0BB-0472-42B1-A536-18555BDA74FD}" type="pres">
      <dgm:prSet presAssocID="{5BC3D357-2072-4D88-BD69-49941117D96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5C49698C-028A-4E23-8E2A-B451B6FD27E8}" type="pres">
      <dgm:prSet presAssocID="{5BC3D357-2072-4D88-BD69-49941117D965}" presName="spaceRect" presStyleCnt="0"/>
      <dgm:spPr/>
    </dgm:pt>
    <dgm:pt modelId="{20B94EE2-2597-4C05-9A90-2E3F1AEBE4E0}" type="pres">
      <dgm:prSet presAssocID="{5BC3D357-2072-4D88-BD69-49941117D965}" presName="parTx" presStyleLbl="revTx" presStyleIdx="1" presStyleCnt="7">
        <dgm:presLayoutVars>
          <dgm:chMax val="0"/>
          <dgm:chPref val="0"/>
        </dgm:presLayoutVars>
      </dgm:prSet>
      <dgm:spPr/>
    </dgm:pt>
    <dgm:pt modelId="{FB451832-889F-4272-835F-729D565BFF58}" type="pres">
      <dgm:prSet presAssocID="{6507FBA5-98D6-49A0-B788-D192707D20B0}" presName="sibTrans" presStyleCnt="0"/>
      <dgm:spPr/>
    </dgm:pt>
    <dgm:pt modelId="{916E8456-027D-479B-882F-392E58805239}" type="pres">
      <dgm:prSet presAssocID="{43EB38BB-6725-46C2-A80A-3C4867049BD3}" presName="compNode" presStyleCnt="0"/>
      <dgm:spPr/>
    </dgm:pt>
    <dgm:pt modelId="{2D44F2BB-748D-4DAC-83FA-30E776C2638D}" type="pres">
      <dgm:prSet presAssocID="{43EB38BB-6725-46C2-A80A-3C4867049BD3}" presName="bgRect" presStyleLbl="bgShp" presStyleIdx="2" presStyleCnt="7"/>
      <dgm:spPr/>
    </dgm:pt>
    <dgm:pt modelId="{CC5EDAEC-396D-432E-A0B9-7285D91B7DED}" type="pres">
      <dgm:prSet presAssocID="{43EB38BB-6725-46C2-A80A-3C4867049BD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EEC397E-CFE8-478F-A9E9-9FA0A7FB31C9}" type="pres">
      <dgm:prSet presAssocID="{43EB38BB-6725-46C2-A80A-3C4867049BD3}" presName="spaceRect" presStyleCnt="0"/>
      <dgm:spPr/>
    </dgm:pt>
    <dgm:pt modelId="{F3AEC0FD-788D-474B-A906-BC85E591A895}" type="pres">
      <dgm:prSet presAssocID="{43EB38BB-6725-46C2-A80A-3C4867049BD3}" presName="parTx" presStyleLbl="revTx" presStyleIdx="2" presStyleCnt="7">
        <dgm:presLayoutVars>
          <dgm:chMax val="0"/>
          <dgm:chPref val="0"/>
        </dgm:presLayoutVars>
      </dgm:prSet>
      <dgm:spPr/>
    </dgm:pt>
    <dgm:pt modelId="{29272D03-34D2-4D3E-ABE3-86984D04E03E}" type="pres">
      <dgm:prSet presAssocID="{E61A2250-1F41-4E93-9DC5-A10F988E3E7D}" presName="sibTrans" presStyleCnt="0"/>
      <dgm:spPr/>
    </dgm:pt>
    <dgm:pt modelId="{BB7FC5C3-74AC-4653-B196-FFCD09673725}" type="pres">
      <dgm:prSet presAssocID="{50EE4244-D21F-4325-8BC4-E286FBE6AB8E}" presName="compNode" presStyleCnt="0"/>
      <dgm:spPr/>
    </dgm:pt>
    <dgm:pt modelId="{165ECECC-05C2-433D-9EF6-FE07DAFF3A86}" type="pres">
      <dgm:prSet presAssocID="{50EE4244-D21F-4325-8BC4-E286FBE6AB8E}" presName="bgRect" presStyleLbl="bgShp" presStyleIdx="3" presStyleCnt="7"/>
      <dgm:spPr/>
    </dgm:pt>
    <dgm:pt modelId="{CD87BF23-29E5-4D15-8D1D-8567702AD554}" type="pres">
      <dgm:prSet presAssocID="{50EE4244-D21F-4325-8BC4-E286FBE6AB8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ttle"/>
        </a:ext>
      </dgm:extLst>
    </dgm:pt>
    <dgm:pt modelId="{385654A7-8DB7-442E-AD0D-138A577C5016}" type="pres">
      <dgm:prSet presAssocID="{50EE4244-D21F-4325-8BC4-E286FBE6AB8E}" presName="spaceRect" presStyleCnt="0"/>
      <dgm:spPr/>
    </dgm:pt>
    <dgm:pt modelId="{6BA7D7D9-67B4-4A87-AD15-A2F16A10ACC6}" type="pres">
      <dgm:prSet presAssocID="{50EE4244-D21F-4325-8BC4-E286FBE6AB8E}" presName="parTx" presStyleLbl="revTx" presStyleIdx="3" presStyleCnt="7">
        <dgm:presLayoutVars>
          <dgm:chMax val="0"/>
          <dgm:chPref val="0"/>
        </dgm:presLayoutVars>
      </dgm:prSet>
      <dgm:spPr/>
    </dgm:pt>
    <dgm:pt modelId="{EC21F165-3AA2-45E5-991E-8DA0344A5E84}" type="pres">
      <dgm:prSet presAssocID="{C0A5F6DB-4049-46CB-A18A-0FB85D9060AB}" presName="sibTrans" presStyleCnt="0"/>
      <dgm:spPr/>
    </dgm:pt>
    <dgm:pt modelId="{3425E06D-6143-4783-AB3A-625DE49E9687}" type="pres">
      <dgm:prSet presAssocID="{C4E33C6C-B37B-4CED-B1A8-E8F5067416CA}" presName="compNode" presStyleCnt="0"/>
      <dgm:spPr/>
    </dgm:pt>
    <dgm:pt modelId="{DC181E5D-9C2A-485D-AF35-2B4F7772FC54}" type="pres">
      <dgm:prSet presAssocID="{C4E33C6C-B37B-4CED-B1A8-E8F5067416CA}" presName="bgRect" presStyleLbl="bgShp" presStyleIdx="4" presStyleCnt="7"/>
      <dgm:spPr/>
    </dgm:pt>
    <dgm:pt modelId="{26884F8F-E870-4B4A-B972-059F0A4287DA}" type="pres">
      <dgm:prSet presAssocID="{C4E33C6C-B37B-4CED-B1A8-E8F5067416C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07FF9B0-9CDB-4049-AD45-7C9400BD5CD4}" type="pres">
      <dgm:prSet presAssocID="{C4E33C6C-B37B-4CED-B1A8-E8F5067416CA}" presName="spaceRect" presStyleCnt="0"/>
      <dgm:spPr/>
    </dgm:pt>
    <dgm:pt modelId="{06BAE333-627C-462F-A9B7-39E942158101}" type="pres">
      <dgm:prSet presAssocID="{C4E33C6C-B37B-4CED-B1A8-E8F5067416CA}" presName="parTx" presStyleLbl="revTx" presStyleIdx="4" presStyleCnt="7">
        <dgm:presLayoutVars>
          <dgm:chMax val="0"/>
          <dgm:chPref val="0"/>
        </dgm:presLayoutVars>
      </dgm:prSet>
      <dgm:spPr/>
    </dgm:pt>
    <dgm:pt modelId="{861D1F88-F821-4DE9-828C-E03DFE93BB9D}" type="pres">
      <dgm:prSet presAssocID="{FE66783E-0573-41A9-A207-5ACD48B6CBB5}" presName="sibTrans" presStyleCnt="0"/>
      <dgm:spPr/>
    </dgm:pt>
    <dgm:pt modelId="{383D6C6E-781C-4276-9B20-0535D39A5EC8}" type="pres">
      <dgm:prSet presAssocID="{1B1941CA-1949-470A-82AC-69CB57E26323}" presName="compNode" presStyleCnt="0"/>
      <dgm:spPr/>
    </dgm:pt>
    <dgm:pt modelId="{B9193494-E737-450C-BB08-CFC2D9E0786F}" type="pres">
      <dgm:prSet presAssocID="{1B1941CA-1949-470A-82AC-69CB57E26323}" presName="bgRect" presStyleLbl="bgShp" presStyleIdx="5" presStyleCnt="7"/>
      <dgm:spPr/>
    </dgm:pt>
    <dgm:pt modelId="{2DEBBD05-0E97-46C2-B636-D00E1C99F62C}" type="pres">
      <dgm:prSet presAssocID="{1B1941CA-1949-470A-82AC-69CB57E2632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"/>
        </a:ext>
      </dgm:extLst>
    </dgm:pt>
    <dgm:pt modelId="{D38CF3EB-AF21-4FBC-AAD0-9F1B9823C0A2}" type="pres">
      <dgm:prSet presAssocID="{1B1941CA-1949-470A-82AC-69CB57E26323}" presName="spaceRect" presStyleCnt="0"/>
      <dgm:spPr/>
    </dgm:pt>
    <dgm:pt modelId="{3D4728B8-F59D-41F6-B862-07C928C5033A}" type="pres">
      <dgm:prSet presAssocID="{1B1941CA-1949-470A-82AC-69CB57E26323}" presName="parTx" presStyleLbl="revTx" presStyleIdx="5" presStyleCnt="7">
        <dgm:presLayoutVars>
          <dgm:chMax val="0"/>
          <dgm:chPref val="0"/>
        </dgm:presLayoutVars>
      </dgm:prSet>
      <dgm:spPr/>
    </dgm:pt>
    <dgm:pt modelId="{9090D74B-CAA1-C849-AD3E-DD06E43A566B}" type="pres">
      <dgm:prSet presAssocID="{E42DD56F-9D7F-4E0C-AE13-59EDCE891CA1}" presName="sibTrans" presStyleCnt="0"/>
      <dgm:spPr/>
    </dgm:pt>
    <dgm:pt modelId="{B4F6579F-330A-4143-B3C9-E2DB698ED6CB}" type="pres">
      <dgm:prSet presAssocID="{1E993E87-E5BF-C240-8D10-A26DA6EB7FC0}" presName="compNode" presStyleCnt="0"/>
      <dgm:spPr/>
    </dgm:pt>
    <dgm:pt modelId="{4CA7A21D-3197-084C-8A59-4B968EF2EDAA}" type="pres">
      <dgm:prSet presAssocID="{1E993E87-E5BF-C240-8D10-A26DA6EB7FC0}" presName="bgRect" presStyleLbl="bgShp" presStyleIdx="6" presStyleCnt="7"/>
      <dgm:spPr/>
    </dgm:pt>
    <dgm:pt modelId="{C9F2200C-2984-DE4F-8DA6-F30EC053AE9F}" type="pres">
      <dgm:prSet presAssocID="{1E993E87-E5BF-C240-8D10-A26DA6EB7FC0}" presName="iconRect" presStyleLbl="node1" presStyleIdx="6" presStyleCnt="7"/>
      <dgm:spPr/>
    </dgm:pt>
    <dgm:pt modelId="{E554CE4B-1F6A-FF42-A3FC-FF408B12DCA1}" type="pres">
      <dgm:prSet presAssocID="{1E993E87-E5BF-C240-8D10-A26DA6EB7FC0}" presName="spaceRect" presStyleCnt="0"/>
      <dgm:spPr/>
    </dgm:pt>
    <dgm:pt modelId="{F36E1C9C-96E7-4F4B-9E47-BB34B5F52E48}" type="pres">
      <dgm:prSet presAssocID="{1E993E87-E5BF-C240-8D10-A26DA6EB7FC0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04EE2420-4727-4F71-B072-D0BBCF16B1F2}" srcId="{61015749-D065-4440-8BD1-C6E695BF0227}" destId="{50EE4244-D21F-4325-8BC4-E286FBE6AB8E}" srcOrd="3" destOrd="0" parTransId="{3F7DC439-9C2F-4AD5-94E1-7129C49A6626}" sibTransId="{C0A5F6DB-4049-46CB-A18A-0FB85D9060AB}"/>
    <dgm:cxn modelId="{BA0FDA27-736D-4E73-BCED-991F7CDBD5DB}" type="presOf" srcId="{61015749-D065-4440-8BD1-C6E695BF0227}" destId="{E0BC8CBF-8033-45DB-9C5F-90FB9236BB60}" srcOrd="0" destOrd="0" presId="urn:microsoft.com/office/officeart/2018/2/layout/IconVerticalSolidList"/>
    <dgm:cxn modelId="{501E9C29-5C93-FC44-8445-2EDB73E8D4ED}" srcId="{61015749-D065-4440-8BD1-C6E695BF0227}" destId="{1E993E87-E5BF-C240-8D10-A26DA6EB7FC0}" srcOrd="6" destOrd="0" parTransId="{1CF3C9D9-D1D7-794E-A608-3A20152BB2FF}" sibTransId="{9192C936-6340-BE4B-9755-C21D064029A7}"/>
    <dgm:cxn modelId="{C482302B-5260-486A-9FB4-7D5E89A9BC93}" srcId="{61015749-D065-4440-8BD1-C6E695BF0227}" destId="{1B1941CA-1949-470A-82AC-69CB57E26323}" srcOrd="5" destOrd="0" parTransId="{60365509-DC7D-42BE-9DCA-6EA34250CA7E}" sibTransId="{E42DD56F-9D7F-4E0C-AE13-59EDCE891CA1}"/>
    <dgm:cxn modelId="{9B0BDB35-64D6-4600-A19A-8880098D2BD4}" type="presOf" srcId="{1B1941CA-1949-470A-82AC-69CB57E26323}" destId="{3D4728B8-F59D-41F6-B862-07C928C5033A}" srcOrd="0" destOrd="0" presId="urn:microsoft.com/office/officeart/2018/2/layout/IconVerticalSolidList"/>
    <dgm:cxn modelId="{93DA5B46-AF6C-45C9-8764-E81FFA9B4799}" type="presOf" srcId="{C4E33C6C-B37B-4CED-B1A8-E8F5067416CA}" destId="{06BAE333-627C-462F-A9B7-39E942158101}" srcOrd="0" destOrd="0" presId="urn:microsoft.com/office/officeart/2018/2/layout/IconVerticalSolidList"/>
    <dgm:cxn modelId="{C482644F-2CD7-412B-AB5E-20A22034E23A}" type="presOf" srcId="{6C3EE49A-D856-4D30-8D1B-6C172D7789EC}" destId="{4CBF2CC2-DB64-4CF8-AE8F-CC25CF71B590}" srcOrd="0" destOrd="0" presId="urn:microsoft.com/office/officeart/2018/2/layout/IconVerticalSolidList"/>
    <dgm:cxn modelId="{D45BE380-FAA8-40C3-B955-BF3E77CA504A}" type="presOf" srcId="{50EE4244-D21F-4325-8BC4-E286FBE6AB8E}" destId="{6BA7D7D9-67B4-4A87-AD15-A2F16A10ACC6}" srcOrd="0" destOrd="0" presId="urn:microsoft.com/office/officeart/2018/2/layout/IconVerticalSolidList"/>
    <dgm:cxn modelId="{D3AF45B1-E82F-4240-BA18-BB778EB8F52C}" srcId="{61015749-D065-4440-8BD1-C6E695BF0227}" destId="{C4E33C6C-B37B-4CED-B1A8-E8F5067416CA}" srcOrd="4" destOrd="0" parTransId="{87DD87A6-54B6-4635-80A7-20ADA4D3E842}" sibTransId="{FE66783E-0573-41A9-A207-5ACD48B6CBB5}"/>
    <dgm:cxn modelId="{82CEC1BE-4FA4-4D24-8FC5-E3B49629F5C4}" type="presOf" srcId="{5BC3D357-2072-4D88-BD69-49941117D965}" destId="{20B94EE2-2597-4C05-9A90-2E3F1AEBE4E0}" srcOrd="0" destOrd="0" presId="urn:microsoft.com/office/officeart/2018/2/layout/IconVerticalSolidList"/>
    <dgm:cxn modelId="{1D8313C1-13C9-4B00-806C-B2A377FAB69C}" type="presOf" srcId="{43EB38BB-6725-46C2-A80A-3C4867049BD3}" destId="{F3AEC0FD-788D-474B-A906-BC85E591A895}" srcOrd="0" destOrd="0" presId="urn:microsoft.com/office/officeart/2018/2/layout/IconVerticalSolidList"/>
    <dgm:cxn modelId="{0863B9CC-3627-1346-B7CA-A9CD9E719EC7}" type="presOf" srcId="{1E993E87-E5BF-C240-8D10-A26DA6EB7FC0}" destId="{F36E1C9C-96E7-4F4B-9E47-BB34B5F52E48}" srcOrd="0" destOrd="0" presId="urn:microsoft.com/office/officeart/2018/2/layout/IconVerticalSolidList"/>
    <dgm:cxn modelId="{A2A383D3-7E85-4299-A7E0-0D9D8B9986DA}" srcId="{61015749-D065-4440-8BD1-C6E695BF0227}" destId="{43EB38BB-6725-46C2-A80A-3C4867049BD3}" srcOrd="2" destOrd="0" parTransId="{797DA4FC-190F-47A5-8BAA-0B4284B9074C}" sibTransId="{E61A2250-1F41-4E93-9DC5-A10F988E3E7D}"/>
    <dgm:cxn modelId="{316429E1-E7EB-42EA-94BF-4E097AA3EFE5}" srcId="{61015749-D065-4440-8BD1-C6E695BF0227}" destId="{6C3EE49A-D856-4D30-8D1B-6C172D7789EC}" srcOrd="0" destOrd="0" parTransId="{480E925E-7E5C-469F-846E-7C1BA1D9565F}" sibTransId="{B4EEBB09-BE77-4C82-A742-6105B352BDF8}"/>
    <dgm:cxn modelId="{B48442EE-F9A8-4F16-9FBE-9A39B7D11C41}" srcId="{61015749-D065-4440-8BD1-C6E695BF0227}" destId="{5BC3D357-2072-4D88-BD69-49941117D965}" srcOrd="1" destOrd="0" parTransId="{28712433-C424-44C0-BC0E-DAA26E5B5FCA}" sibTransId="{6507FBA5-98D6-49A0-B788-D192707D20B0}"/>
    <dgm:cxn modelId="{E3843292-2BA8-499A-9AE2-B1EAEE270CD4}" type="presParOf" srcId="{E0BC8CBF-8033-45DB-9C5F-90FB9236BB60}" destId="{7D7449F6-E348-4838-8138-8D33325B4C4A}" srcOrd="0" destOrd="0" presId="urn:microsoft.com/office/officeart/2018/2/layout/IconVerticalSolidList"/>
    <dgm:cxn modelId="{65A600F5-3B69-4762-B790-BA5B58AB0932}" type="presParOf" srcId="{7D7449F6-E348-4838-8138-8D33325B4C4A}" destId="{74DE5EE7-7DFE-4344-9D71-0687AF293845}" srcOrd="0" destOrd="0" presId="urn:microsoft.com/office/officeart/2018/2/layout/IconVerticalSolidList"/>
    <dgm:cxn modelId="{6842BA3E-E2C5-42D9-992C-45322F41D4A6}" type="presParOf" srcId="{7D7449F6-E348-4838-8138-8D33325B4C4A}" destId="{378C1505-ED50-4C3D-B9C1-1101FFEC04D9}" srcOrd="1" destOrd="0" presId="urn:microsoft.com/office/officeart/2018/2/layout/IconVerticalSolidList"/>
    <dgm:cxn modelId="{15D53286-7417-47FC-91D0-CE144F9689D0}" type="presParOf" srcId="{7D7449F6-E348-4838-8138-8D33325B4C4A}" destId="{25061D81-63F4-4C73-9C23-198CD1844694}" srcOrd="2" destOrd="0" presId="urn:microsoft.com/office/officeart/2018/2/layout/IconVerticalSolidList"/>
    <dgm:cxn modelId="{CF7DCC55-DFCF-4821-9FC2-8038957CA204}" type="presParOf" srcId="{7D7449F6-E348-4838-8138-8D33325B4C4A}" destId="{4CBF2CC2-DB64-4CF8-AE8F-CC25CF71B590}" srcOrd="3" destOrd="0" presId="urn:microsoft.com/office/officeart/2018/2/layout/IconVerticalSolidList"/>
    <dgm:cxn modelId="{3065A311-80FD-482B-88C5-8D7E0EA1A7E0}" type="presParOf" srcId="{E0BC8CBF-8033-45DB-9C5F-90FB9236BB60}" destId="{A6A69EC0-B616-4CD8-90D5-07AC805A345F}" srcOrd="1" destOrd="0" presId="urn:microsoft.com/office/officeart/2018/2/layout/IconVerticalSolidList"/>
    <dgm:cxn modelId="{B487C9D4-0E47-4A23-B0A3-F5695ED92951}" type="presParOf" srcId="{E0BC8CBF-8033-45DB-9C5F-90FB9236BB60}" destId="{00B90DE1-36F0-413C-A3D5-8B6CB0639D7A}" srcOrd="2" destOrd="0" presId="urn:microsoft.com/office/officeart/2018/2/layout/IconVerticalSolidList"/>
    <dgm:cxn modelId="{0650CA76-1DB8-4464-B8A2-8445E2B0C198}" type="presParOf" srcId="{00B90DE1-36F0-413C-A3D5-8B6CB0639D7A}" destId="{526F602B-F417-4FB9-BB02-B37282C22933}" srcOrd="0" destOrd="0" presId="urn:microsoft.com/office/officeart/2018/2/layout/IconVerticalSolidList"/>
    <dgm:cxn modelId="{FD832B71-66A1-4105-9615-A75CAC3B78B0}" type="presParOf" srcId="{00B90DE1-36F0-413C-A3D5-8B6CB0639D7A}" destId="{5E9BC0BB-0472-42B1-A536-18555BDA74FD}" srcOrd="1" destOrd="0" presId="urn:microsoft.com/office/officeart/2018/2/layout/IconVerticalSolidList"/>
    <dgm:cxn modelId="{883B4CDE-6BDE-4F50-BEF5-AAB81BF40ABE}" type="presParOf" srcId="{00B90DE1-36F0-413C-A3D5-8B6CB0639D7A}" destId="{5C49698C-028A-4E23-8E2A-B451B6FD27E8}" srcOrd="2" destOrd="0" presId="urn:microsoft.com/office/officeart/2018/2/layout/IconVerticalSolidList"/>
    <dgm:cxn modelId="{0BF28F36-2FA6-45DB-9A29-B8BDE939F37E}" type="presParOf" srcId="{00B90DE1-36F0-413C-A3D5-8B6CB0639D7A}" destId="{20B94EE2-2597-4C05-9A90-2E3F1AEBE4E0}" srcOrd="3" destOrd="0" presId="urn:microsoft.com/office/officeart/2018/2/layout/IconVerticalSolidList"/>
    <dgm:cxn modelId="{ED467BDE-4AC8-4FD8-9745-928C29EC4A2A}" type="presParOf" srcId="{E0BC8CBF-8033-45DB-9C5F-90FB9236BB60}" destId="{FB451832-889F-4272-835F-729D565BFF58}" srcOrd="3" destOrd="0" presId="urn:microsoft.com/office/officeart/2018/2/layout/IconVerticalSolidList"/>
    <dgm:cxn modelId="{51C9CF0D-B010-4A2A-9C8E-6B0BB2904ED0}" type="presParOf" srcId="{E0BC8CBF-8033-45DB-9C5F-90FB9236BB60}" destId="{916E8456-027D-479B-882F-392E58805239}" srcOrd="4" destOrd="0" presId="urn:microsoft.com/office/officeart/2018/2/layout/IconVerticalSolidList"/>
    <dgm:cxn modelId="{BB5B6C65-6C3D-44CF-A889-557DC1EE9F37}" type="presParOf" srcId="{916E8456-027D-479B-882F-392E58805239}" destId="{2D44F2BB-748D-4DAC-83FA-30E776C2638D}" srcOrd="0" destOrd="0" presId="urn:microsoft.com/office/officeart/2018/2/layout/IconVerticalSolidList"/>
    <dgm:cxn modelId="{3E9D8DAC-0C6F-4B15-8CE5-7F6ECE063826}" type="presParOf" srcId="{916E8456-027D-479B-882F-392E58805239}" destId="{CC5EDAEC-396D-432E-A0B9-7285D91B7DED}" srcOrd="1" destOrd="0" presId="urn:microsoft.com/office/officeart/2018/2/layout/IconVerticalSolidList"/>
    <dgm:cxn modelId="{CDCB5639-47D4-46AF-BEDD-471D446E58C2}" type="presParOf" srcId="{916E8456-027D-479B-882F-392E58805239}" destId="{CEEC397E-CFE8-478F-A9E9-9FA0A7FB31C9}" srcOrd="2" destOrd="0" presId="urn:microsoft.com/office/officeart/2018/2/layout/IconVerticalSolidList"/>
    <dgm:cxn modelId="{3E05D4D6-ACA0-481E-9FC9-3AFAE9AA05D4}" type="presParOf" srcId="{916E8456-027D-479B-882F-392E58805239}" destId="{F3AEC0FD-788D-474B-A906-BC85E591A895}" srcOrd="3" destOrd="0" presId="urn:microsoft.com/office/officeart/2018/2/layout/IconVerticalSolidList"/>
    <dgm:cxn modelId="{E3E82D8C-2D8A-43A5-B3D1-20C53F122B5F}" type="presParOf" srcId="{E0BC8CBF-8033-45DB-9C5F-90FB9236BB60}" destId="{29272D03-34D2-4D3E-ABE3-86984D04E03E}" srcOrd="5" destOrd="0" presId="urn:microsoft.com/office/officeart/2018/2/layout/IconVerticalSolidList"/>
    <dgm:cxn modelId="{7DDEA288-057E-4A1C-AFA3-44311BBB2F7A}" type="presParOf" srcId="{E0BC8CBF-8033-45DB-9C5F-90FB9236BB60}" destId="{BB7FC5C3-74AC-4653-B196-FFCD09673725}" srcOrd="6" destOrd="0" presId="urn:microsoft.com/office/officeart/2018/2/layout/IconVerticalSolidList"/>
    <dgm:cxn modelId="{84DBF6E5-DCC2-4269-8B9B-E7254F4F3EC1}" type="presParOf" srcId="{BB7FC5C3-74AC-4653-B196-FFCD09673725}" destId="{165ECECC-05C2-433D-9EF6-FE07DAFF3A86}" srcOrd="0" destOrd="0" presId="urn:microsoft.com/office/officeart/2018/2/layout/IconVerticalSolidList"/>
    <dgm:cxn modelId="{B817377D-BE65-452C-B476-B06146C08442}" type="presParOf" srcId="{BB7FC5C3-74AC-4653-B196-FFCD09673725}" destId="{CD87BF23-29E5-4D15-8D1D-8567702AD554}" srcOrd="1" destOrd="0" presId="urn:microsoft.com/office/officeart/2018/2/layout/IconVerticalSolidList"/>
    <dgm:cxn modelId="{AFEE4725-40B4-424A-B099-422BC181DC1A}" type="presParOf" srcId="{BB7FC5C3-74AC-4653-B196-FFCD09673725}" destId="{385654A7-8DB7-442E-AD0D-138A577C5016}" srcOrd="2" destOrd="0" presId="urn:microsoft.com/office/officeart/2018/2/layout/IconVerticalSolidList"/>
    <dgm:cxn modelId="{4D5B62AD-438D-4A5B-847F-1B3D47D2C3C8}" type="presParOf" srcId="{BB7FC5C3-74AC-4653-B196-FFCD09673725}" destId="{6BA7D7D9-67B4-4A87-AD15-A2F16A10ACC6}" srcOrd="3" destOrd="0" presId="urn:microsoft.com/office/officeart/2018/2/layout/IconVerticalSolidList"/>
    <dgm:cxn modelId="{451B49AE-D785-44AC-A5DB-FD7882EB7DA9}" type="presParOf" srcId="{E0BC8CBF-8033-45DB-9C5F-90FB9236BB60}" destId="{EC21F165-3AA2-45E5-991E-8DA0344A5E84}" srcOrd="7" destOrd="0" presId="urn:microsoft.com/office/officeart/2018/2/layout/IconVerticalSolidList"/>
    <dgm:cxn modelId="{59CA8C31-8D50-4347-933D-27ACCB607B73}" type="presParOf" srcId="{E0BC8CBF-8033-45DB-9C5F-90FB9236BB60}" destId="{3425E06D-6143-4783-AB3A-625DE49E9687}" srcOrd="8" destOrd="0" presId="urn:microsoft.com/office/officeart/2018/2/layout/IconVerticalSolidList"/>
    <dgm:cxn modelId="{F8737720-C9C7-479A-93C2-C75E927A1B9C}" type="presParOf" srcId="{3425E06D-6143-4783-AB3A-625DE49E9687}" destId="{DC181E5D-9C2A-485D-AF35-2B4F7772FC54}" srcOrd="0" destOrd="0" presId="urn:microsoft.com/office/officeart/2018/2/layout/IconVerticalSolidList"/>
    <dgm:cxn modelId="{584BAB15-A590-47B1-921D-DF08ABD459BE}" type="presParOf" srcId="{3425E06D-6143-4783-AB3A-625DE49E9687}" destId="{26884F8F-E870-4B4A-B972-059F0A4287DA}" srcOrd="1" destOrd="0" presId="urn:microsoft.com/office/officeart/2018/2/layout/IconVerticalSolidList"/>
    <dgm:cxn modelId="{12CACE69-C903-411D-8CF0-39221396BB75}" type="presParOf" srcId="{3425E06D-6143-4783-AB3A-625DE49E9687}" destId="{C07FF9B0-9CDB-4049-AD45-7C9400BD5CD4}" srcOrd="2" destOrd="0" presId="urn:microsoft.com/office/officeart/2018/2/layout/IconVerticalSolidList"/>
    <dgm:cxn modelId="{1F57CA4C-8BDC-4984-8335-795CF7A22BE0}" type="presParOf" srcId="{3425E06D-6143-4783-AB3A-625DE49E9687}" destId="{06BAE333-627C-462F-A9B7-39E942158101}" srcOrd="3" destOrd="0" presId="urn:microsoft.com/office/officeart/2018/2/layout/IconVerticalSolidList"/>
    <dgm:cxn modelId="{1A88E12A-A733-4902-920E-350FA81D67B3}" type="presParOf" srcId="{E0BC8CBF-8033-45DB-9C5F-90FB9236BB60}" destId="{861D1F88-F821-4DE9-828C-E03DFE93BB9D}" srcOrd="9" destOrd="0" presId="urn:microsoft.com/office/officeart/2018/2/layout/IconVerticalSolidList"/>
    <dgm:cxn modelId="{2D6A7AC6-77F8-4EA4-B994-84C98C040EF2}" type="presParOf" srcId="{E0BC8CBF-8033-45DB-9C5F-90FB9236BB60}" destId="{383D6C6E-781C-4276-9B20-0535D39A5EC8}" srcOrd="10" destOrd="0" presId="urn:microsoft.com/office/officeart/2018/2/layout/IconVerticalSolidList"/>
    <dgm:cxn modelId="{0EBA45A3-E4E1-421B-A2BE-F49AB7B1C96B}" type="presParOf" srcId="{383D6C6E-781C-4276-9B20-0535D39A5EC8}" destId="{B9193494-E737-450C-BB08-CFC2D9E0786F}" srcOrd="0" destOrd="0" presId="urn:microsoft.com/office/officeart/2018/2/layout/IconVerticalSolidList"/>
    <dgm:cxn modelId="{68FE46D5-3693-41E5-B37A-4AC308FCE0D5}" type="presParOf" srcId="{383D6C6E-781C-4276-9B20-0535D39A5EC8}" destId="{2DEBBD05-0E97-46C2-B636-D00E1C99F62C}" srcOrd="1" destOrd="0" presId="urn:microsoft.com/office/officeart/2018/2/layout/IconVerticalSolidList"/>
    <dgm:cxn modelId="{3535190B-2CD2-4EFF-88C2-CACA27EA9C73}" type="presParOf" srcId="{383D6C6E-781C-4276-9B20-0535D39A5EC8}" destId="{D38CF3EB-AF21-4FBC-AAD0-9F1B9823C0A2}" srcOrd="2" destOrd="0" presId="urn:microsoft.com/office/officeart/2018/2/layout/IconVerticalSolidList"/>
    <dgm:cxn modelId="{72244EDA-8E38-447A-B745-2FB0016F21B2}" type="presParOf" srcId="{383D6C6E-781C-4276-9B20-0535D39A5EC8}" destId="{3D4728B8-F59D-41F6-B862-07C928C5033A}" srcOrd="3" destOrd="0" presId="urn:microsoft.com/office/officeart/2018/2/layout/IconVerticalSolidList"/>
    <dgm:cxn modelId="{B0B8D03C-5FD2-5F49-8944-8029789123F7}" type="presParOf" srcId="{E0BC8CBF-8033-45DB-9C5F-90FB9236BB60}" destId="{9090D74B-CAA1-C849-AD3E-DD06E43A566B}" srcOrd="11" destOrd="0" presId="urn:microsoft.com/office/officeart/2018/2/layout/IconVerticalSolidList"/>
    <dgm:cxn modelId="{81F800F3-4912-5449-B159-D520751AE0EA}" type="presParOf" srcId="{E0BC8CBF-8033-45DB-9C5F-90FB9236BB60}" destId="{B4F6579F-330A-4143-B3C9-E2DB698ED6CB}" srcOrd="12" destOrd="0" presId="urn:microsoft.com/office/officeart/2018/2/layout/IconVerticalSolidList"/>
    <dgm:cxn modelId="{9C4A71F9-0C66-F740-9177-90266B5A4280}" type="presParOf" srcId="{B4F6579F-330A-4143-B3C9-E2DB698ED6CB}" destId="{4CA7A21D-3197-084C-8A59-4B968EF2EDAA}" srcOrd="0" destOrd="0" presId="urn:microsoft.com/office/officeart/2018/2/layout/IconVerticalSolidList"/>
    <dgm:cxn modelId="{EFD6563E-CD68-4240-B417-076E1C64CF6F}" type="presParOf" srcId="{B4F6579F-330A-4143-B3C9-E2DB698ED6CB}" destId="{C9F2200C-2984-DE4F-8DA6-F30EC053AE9F}" srcOrd="1" destOrd="0" presId="urn:microsoft.com/office/officeart/2018/2/layout/IconVerticalSolidList"/>
    <dgm:cxn modelId="{8F485F1B-09ED-7242-8FC0-68E09AF37165}" type="presParOf" srcId="{B4F6579F-330A-4143-B3C9-E2DB698ED6CB}" destId="{E554CE4B-1F6A-FF42-A3FC-FF408B12DCA1}" srcOrd="2" destOrd="0" presId="urn:microsoft.com/office/officeart/2018/2/layout/IconVerticalSolidList"/>
    <dgm:cxn modelId="{D98ED2D3-0D32-C148-87F4-72AB16DC359A}" type="presParOf" srcId="{B4F6579F-330A-4143-B3C9-E2DB698ED6CB}" destId="{F36E1C9C-96E7-4F4B-9E47-BB34B5F52E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6AABBF-180C-4222-99B1-F212803BE84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E234DFA-3009-4EEE-953A-EFC9027B1C20}">
      <dgm:prSet/>
      <dgm:spPr/>
      <dgm:t>
        <a:bodyPr/>
        <a:lstStyle/>
        <a:p>
          <a:r>
            <a:rPr lang="en-US"/>
            <a:t>Check your temperature daily: No members will be allowed to enter with a fever greater than 99-degree Fahrenheit or above.</a:t>
          </a:r>
        </a:p>
      </dgm:t>
    </dgm:pt>
    <dgm:pt modelId="{C16C8A2D-C019-4914-A283-F9C1A91ECC75}" type="parTrans" cxnId="{427CC4E7-DC03-4A0C-A8E7-AFF3E91C0ABB}">
      <dgm:prSet/>
      <dgm:spPr/>
      <dgm:t>
        <a:bodyPr/>
        <a:lstStyle/>
        <a:p>
          <a:endParaRPr lang="en-US"/>
        </a:p>
      </dgm:t>
    </dgm:pt>
    <dgm:pt modelId="{6FCFD587-7A44-4EA3-8A7C-3DD6F6EE8237}" type="sibTrans" cxnId="{427CC4E7-DC03-4A0C-A8E7-AFF3E91C0ABB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EAB9EBBD-926B-4AA6-B66A-11ACDC73B8B1}">
      <dgm:prSet/>
      <dgm:spPr/>
      <dgm:t>
        <a:bodyPr/>
        <a:lstStyle/>
        <a:p>
          <a:r>
            <a:rPr lang="en-US"/>
            <a:t>Your temperature will be check before entry to the sanctuary or social hall.</a:t>
          </a:r>
        </a:p>
      </dgm:t>
    </dgm:pt>
    <dgm:pt modelId="{7E59B096-9CBD-4E21-B4F3-739C978435D9}" type="parTrans" cxnId="{EA008170-04CA-4ED7-BB68-E9A0722D2CC7}">
      <dgm:prSet/>
      <dgm:spPr/>
      <dgm:t>
        <a:bodyPr/>
        <a:lstStyle/>
        <a:p>
          <a:endParaRPr lang="en-US"/>
        </a:p>
      </dgm:t>
    </dgm:pt>
    <dgm:pt modelId="{9C418510-2984-44BE-A0BC-A4A458016E04}" type="sibTrans" cxnId="{EA008170-04CA-4ED7-BB68-E9A0722D2CC7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D9274543-5E74-40E2-8790-BEB6B53AC670}">
      <dgm:prSet/>
      <dgm:spPr/>
      <dgm:t>
        <a:bodyPr/>
        <a:lstStyle/>
        <a:p>
          <a:r>
            <a:rPr lang="en-US"/>
            <a:t>Don’t take your temperature within 30 minutes of exercise or taking medication such as Tylenol.</a:t>
          </a:r>
        </a:p>
      </dgm:t>
    </dgm:pt>
    <dgm:pt modelId="{9FA5E4A2-D1FC-411B-B112-52E982B673D3}" type="parTrans" cxnId="{AE5BEC0D-300A-443C-B213-864628CF2598}">
      <dgm:prSet/>
      <dgm:spPr/>
      <dgm:t>
        <a:bodyPr/>
        <a:lstStyle/>
        <a:p>
          <a:endParaRPr lang="en-US"/>
        </a:p>
      </dgm:t>
    </dgm:pt>
    <dgm:pt modelId="{EAE37891-40BC-433C-834D-5F8046B13018}" type="sibTrans" cxnId="{AE5BEC0D-300A-443C-B213-864628CF2598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E40E74BA-163C-4324-93C6-5D81E3755AE0}">
      <dgm:prSet/>
      <dgm:spPr/>
      <dgm:t>
        <a:bodyPr/>
        <a:lstStyle/>
        <a:p>
          <a:r>
            <a:rPr lang="en-US"/>
            <a:t>Watch also for shortness of breath, loss of taste, and persistent wet or dry cough, sore throat and diarrhea.</a:t>
          </a:r>
        </a:p>
      </dgm:t>
    </dgm:pt>
    <dgm:pt modelId="{B7C642F0-53E3-4045-A289-D1BC76CBDA38}" type="parTrans" cxnId="{CA1623EF-7774-4CC4-8FE8-3B0093F5F70A}">
      <dgm:prSet/>
      <dgm:spPr/>
      <dgm:t>
        <a:bodyPr/>
        <a:lstStyle/>
        <a:p>
          <a:endParaRPr lang="en-US"/>
        </a:p>
      </dgm:t>
    </dgm:pt>
    <dgm:pt modelId="{274FA502-AFF7-40E5-AD4C-B8F633025C26}" type="sibTrans" cxnId="{CA1623EF-7774-4CC4-8FE8-3B0093F5F70A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B87F3F96-9FA0-42D0-979D-5409BDDB5BD5}">
      <dgm:prSet/>
      <dgm:spPr/>
      <dgm:t>
        <a:bodyPr/>
        <a:lstStyle/>
        <a:p>
          <a:r>
            <a:rPr lang="en-US" dirty="0"/>
            <a:t>Contact your medical provider and or go to an emergency room especially for shortness of breath. </a:t>
          </a:r>
        </a:p>
      </dgm:t>
    </dgm:pt>
    <dgm:pt modelId="{23B8B1A2-4C14-4881-924B-DE36A9E4DB6A}" type="parTrans" cxnId="{DB4AD9D8-1DBD-424E-BABF-7F033CCC5DA1}">
      <dgm:prSet/>
      <dgm:spPr/>
      <dgm:t>
        <a:bodyPr/>
        <a:lstStyle/>
        <a:p>
          <a:endParaRPr lang="en-US"/>
        </a:p>
      </dgm:t>
    </dgm:pt>
    <dgm:pt modelId="{0BE974D0-296C-4493-B651-35BBFC1D685E}" type="sibTrans" cxnId="{DB4AD9D8-1DBD-424E-BABF-7F033CCC5DA1}">
      <dgm:prSet phldrT="5" phldr="0"/>
      <dgm:spPr/>
      <dgm:t>
        <a:bodyPr/>
        <a:lstStyle/>
        <a:p>
          <a:r>
            <a:rPr lang="en-US"/>
            <a:t>5</a:t>
          </a:r>
          <a:endParaRPr lang="en-US" dirty="0"/>
        </a:p>
      </dgm:t>
    </dgm:pt>
    <dgm:pt modelId="{7B53B72F-3F1B-496F-8117-5F1AEBF24619}" type="pres">
      <dgm:prSet presAssocID="{E46AABBF-180C-4222-99B1-F212803BE842}" presName="Name0" presStyleCnt="0">
        <dgm:presLayoutVars>
          <dgm:animLvl val="lvl"/>
          <dgm:resizeHandles val="exact"/>
        </dgm:presLayoutVars>
      </dgm:prSet>
      <dgm:spPr/>
    </dgm:pt>
    <dgm:pt modelId="{FADB5B55-2337-41A0-A6DB-62DFFF35D280}" type="pres">
      <dgm:prSet presAssocID="{9E234DFA-3009-4EEE-953A-EFC9027B1C20}" presName="compositeNode" presStyleCnt="0">
        <dgm:presLayoutVars>
          <dgm:bulletEnabled val="1"/>
        </dgm:presLayoutVars>
      </dgm:prSet>
      <dgm:spPr/>
    </dgm:pt>
    <dgm:pt modelId="{8C505157-47B8-4385-BE4D-7E5C3570C8B0}" type="pres">
      <dgm:prSet presAssocID="{9E234DFA-3009-4EEE-953A-EFC9027B1C20}" presName="bgRect" presStyleLbl="bgAccFollowNode1" presStyleIdx="0" presStyleCnt="5"/>
      <dgm:spPr/>
    </dgm:pt>
    <dgm:pt modelId="{8E256144-473E-4054-8F81-9C8D2AA8E59A}" type="pres">
      <dgm:prSet presAssocID="{6FCFD587-7A44-4EA3-8A7C-3DD6F6EE8237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4D905724-42E0-408F-9C0F-8232118D9024}" type="pres">
      <dgm:prSet presAssocID="{9E234DFA-3009-4EEE-953A-EFC9027B1C20}" presName="bottomLine" presStyleLbl="alignNode1" presStyleIdx="1" presStyleCnt="10">
        <dgm:presLayoutVars/>
      </dgm:prSet>
      <dgm:spPr/>
    </dgm:pt>
    <dgm:pt modelId="{4E0F8343-CFFF-4156-96D0-4B3ECA9E7DE1}" type="pres">
      <dgm:prSet presAssocID="{9E234DFA-3009-4EEE-953A-EFC9027B1C20}" presName="nodeText" presStyleLbl="bgAccFollowNode1" presStyleIdx="0" presStyleCnt="5">
        <dgm:presLayoutVars>
          <dgm:bulletEnabled val="1"/>
        </dgm:presLayoutVars>
      </dgm:prSet>
      <dgm:spPr/>
    </dgm:pt>
    <dgm:pt modelId="{E1D2EE99-0D7A-4B72-AF23-7EFB0F705B89}" type="pres">
      <dgm:prSet presAssocID="{6FCFD587-7A44-4EA3-8A7C-3DD6F6EE8237}" presName="sibTrans" presStyleCnt="0"/>
      <dgm:spPr/>
    </dgm:pt>
    <dgm:pt modelId="{8D441EDC-9B13-434B-9253-C8D3D34E0C24}" type="pres">
      <dgm:prSet presAssocID="{EAB9EBBD-926B-4AA6-B66A-11ACDC73B8B1}" presName="compositeNode" presStyleCnt="0">
        <dgm:presLayoutVars>
          <dgm:bulletEnabled val="1"/>
        </dgm:presLayoutVars>
      </dgm:prSet>
      <dgm:spPr/>
    </dgm:pt>
    <dgm:pt modelId="{93A4C6FA-1F25-43AE-A192-AA508200905D}" type="pres">
      <dgm:prSet presAssocID="{EAB9EBBD-926B-4AA6-B66A-11ACDC73B8B1}" presName="bgRect" presStyleLbl="bgAccFollowNode1" presStyleIdx="1" presStyleCnt="5"/>
      <dgm:spPr/>
    </dgm:pt>
    <dgm:pt modelId="{516447D9-E588-42ED-96CB-D2920E99273F}" type="pres">
      <dgm:prSet presAssocID="{9C418510-2984-44BE-A0BC-A4A458016E04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A256F818-0B91-4877-8190-AB62604549C6}" type="pres">
      <dgm:prSet presAssocID="{EAB9EBBD-926B-4AA6-B66A-11ACDC73B8B1}" presName="bottomLine" presStyleLbl="alignNode1" presStyleIdx="3" presStyleCnt="10">
        <dgm:presLayoutVars/>
      </dgm:prSet>
      <dgm:spPr/>
    </dgm:pt>
    <dgm:pt modelId="{072D4901-199E-459C-B868-273B35B27712}" type="pres">
      <dgm:prSet presAssocID="{EAB9EBBD-926B-4AA6-B66A-11ACDC73B8B1}" presName="nodeText" presStyleLbl="bgAccFollowNode1" presStyleIdx="1" presStyleCnt="5">
        <dgm:presLayoutVars>
          <dgm:bulletEnabled val="1"/>
        </dgm:presLayoutVars>
      </dgm:prSet>
      <dgm:spPr/>
    </dgm:pt>
    <dgm:pt modelId="{5C420C98-5235-4532-911D-393A05041C44}" type="pres">
      <dgm:prSet presAssocID="{9C418510-2984-44BE-A0BC-A4A458016E04}" presName="sibTrans" presStyleCnt="0"/>
      <dgm:spPr/>
    </dgm:pt>
    <dgm:pt modelId="{CA56A9D6-B1A8-4053-A47F-C9DA761A4E7F}" type="pres">
      <dgm:prSet presAssocID="{D9274543-5E74-40E2-8790-BEB6B53AC670}" presName="compositeNode" presStyleCnt="0">
        <dgm:presLayoutVars>
          <dgm:bulletEnabled val="1"/>
        </dgm:presLayoutVars>
      </dgm:prSet>
      <dgm:spPr/>
    </dgm:pt>
    <dgm:pt modelId="{BFFEAC80-9080-4A35-AE24-0946A135E63B}" type="pres">
      <dgm:prSet presAssocID="{D9274543-5E74-40E2-8790-BEB6B53AC670}" presName="bgRect" presStyleLbl="bgAccFollowNode1" presStyleIdx="2" presStyleCnt="5"/>
      <dgm:spPr/>
    </dgm:pt>
    <dgm:pt modelId="{46F399B7-CA02-48D2-93E8-571ABCFB5218}" type="pres">
      <dgm:prSet presAssocID="{EAE37891-40BC-433C-834D-5F8046B13018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5AA202B8-8171-49C3-BC58-4E5A1F2449A5}" type="pres">
      <dgm:prSet presAssocID="{D9274543-5E74-40E2-8790-BEB6B53AC670}" presName="bottomLine" presStyleLbl="alignNode1" presStyleIdx="5" presStyleCnt="10">
        <dgm:presLayoutVars/>
      </dgm:prSet>
      <dgm:spPr/>
    </dgm:pt>
    <dgm:pt modelId="{F2A1AD01-FB86-4E20-A608-AA86EAAB0ED5}" type="pres">
      <dgm:prSet presAssocID="{D9274543-5E74-40E2-8790-BEB6B53AC670}" presName="nodeText" presStyleLbl="bgAccFollowNode1" presStyleIdx="2" presStyleCnt="5">
        <dgm:presLayoutVars>
          <dgm:bulletEnabled val="1"/>
        </dgm:presLayoutVars>
      </dgm:prSet>
      <dgm:spPr/>
    </dgm:pt>
    <dgm:pt modelId="{BC50066B-179E-4999-AA15-3B10EA0E8F2E}" type="pres">
      <dgm:prSet presAssocID="{EAE37891-40BC-433C-834D-5F8046B13018}" presName="sibTrans" presStyleCnt="0"/>
      <dgm:spPr/>
    </dgm:pt>
    <dgm:pt modelId="{EAAF9E02-CD75-4DF5-AC36-739C93D9CFD6}" type="pres">
      <dgm:prSet presAssocID="{E40E74BA-163C-4324-93C6-5D81E3755AE0}" presName="compositeNode" presStyleCnt="0">
        <dgm:presLayoutVars>
          <dgm:bulletEnabled val="1"/>
        </dgm:presLayoutVars>
      </dgm:prSet>
      <dgm:spPr/>
    </dgm:pt>
    <dgm:pt modelId="{59C9AAF8-E667-47A9-AAD0-F00C661E1401}" type="pres">
      <dgm:prSet presAssocID="{E40E74BA-163C-4324-93C6-5D81E3755AE0}" presName="bgRect" presStyleLbl="bgAccFollowNode1" presStyleIdx="3" presStyleCnt="5"/>
      <dgm:spPr/>
    </dgm:pt>
    <dgm:pt modelId="{01EA34B4-2758-4B3E-BAD7-B1BA76AB6A6B}" type="pres">
      <dgm:prSet presAssocID="{274FA502-AFF7-40E5-AD4C-B8F633025C26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53446428-A0D2-484B-AC38-DFF3F7A769F2}" type="pres">
      <dgm:prSet presAssocID="{E40E74BA-163C-4324-93C6-5D81E3755AE0}" presName="bottomLine" presStyleLbl="alignNode1" presStyleIdx="7" presStyleCnt="10">
        <dgm:presLayoutVars/>
      </dgm:prSet>
      <dgm:spPr/>
    </dgm:pt>
    <dgm:pt modelId="{7C8CD1DD-7D27-4803-903F-C0335BC31BBC}" type="pres">
      <dgm:prSet presAssocID="{E40E74BA-163C-4324-93C6-5D81E3755AE0}" presName="nodeText" presStyleLbl="bgAccFollowNode1" presStyleIdx="3" presStyleCnt="5">
        <dgm:presLayoutVars>
          <dgm:bulletEnabled val="1"/>
        </dgm:presLayoutVars>
      </dgm:prSet>
      <dgm:spPr/>
    </dgm:pt>
    <dgm:pt modelId="{1C6698A7-5350-462F-999F-90F783E37C02}" type="pres">
      <dgm:prSet presAssocID="{274FA502-AFF7-40E5-AD4C-B8F633025C26}" presName="sibTrans" presStyleCnt="0"/>
      <dgm:spPr/>
    </dgm:pt>
    <dgm:pt modelId="{25F79309-0624-4EAD-8607-BA2924EAE598}" type="pres">
      <dgm:prSet presAssocID="{B87F3F96-9FA0-42D0-979D-5409BDDB5BD5}" presName="compositeNode" presStyleCnt="0">
        <dgm:presLayoutVars>
          <dgm:bulletEnabled val="1"/>
        </dgm:presLayoutVars>
      </dgm:prSet>
      <dgm:spPr/>
    </dgm:pt>
    <dgm:pt modelId="{E4EA286F-0688-47F8-A66B-648DA87AF647}" type="pres">
      <dgm:prSet presAssocID="{B87F3F96-9FA0-42D0-979D-5409BDDB5BD5}" presName="bgRect" presStyleLbl="bgAccFollowNode1" presStyleIdx="4" presStyleCnt="5"/>
      <dgm:spPr/>
    </dgm:pt>
    <dgm:pt modelId="{F9FF158E-51EA-4277-A035-133D0F2AE343}" type="pres">
      <dgm:prSet presAssocID="{0BE974D0-296C-4493-B651-35BBFC1D685E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53820F87-6793-4D4F-A9F6-7213458C01F1}" type="pres">
      <dgm:prSet presAssocID="{B87F3F96-9FA0-42D0-979D-5409BDDB5BD5}" presName="bottomLine" presStyleLbl="alignNode1" presStyleIdx="9" presStyleCnt="10">
        <dgm:presLayoutVars/>
      </dgm:prSet>
      <dgm:spPr/>
    </dgm:pt>
    <dgm:pt modelId="{5A1156A1-D864-40A5-8A6B-B2EF94C6ABE9}" type="pres">
      <dgm:prSet presAssocID="{B87F3F96-9FA0-42D0-979D-5409BDDB5BD5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DF777C05-3166-42E5-A598-D7B83DBAA481}" type="presOf" srcId="{E40E74BA-163C-4324-93C6-5D81E3755AE0}" destId="{59C9AAF8-E667-47A9-AAD0-F00C661E1401}" srcOrd="0" destOrd="0" presId="urn:microsoft.com/office/officeart/2016/7/layout/BasicLinearProcessNumbered"/>
    <dgm:cxn modelId="{AE5BEC0D-300A-443C-B213-864628CF2598}" srcId="{E46AABBF-180C-4222-99B1-F212803BE842}" destId="{D9274543-5E74-40E2-8790-BEB6B53AC670}" srcOrd="2" destOrd="0" parTransId="{9FA5E4A2-D1FC-411B-B112-52E982B673D3}" sibTransId="{EAE37891-40BC-433C-834D-5F8046B13018}"/>
    <dgm:cxn modelId="{556C7411-77ED-41AB-BBBB-631A63115A4C}" type="presOf" srcId="{EAB9EBBD-926B-4AA6-B66A-11ACDC73B8B1}" destId="{93A4C6FA-1F25-43AE-A192-AA508200905D}" srcOrd="0" destOrd="0" presId="urn:microsoft.com/office/officeart/2016/7/layout/BasicLinearProcessNumbered"/>
    <dgm:cxn modelId="{0E450B2E-B3C6-4C49-9609-AE3A00289870}" type="presOf" srcId="{B87F3F96-9FA0-42D0-979D-5409BDDB5BD5}" destId="{5A1156A1-D864-40A5-8A6B-B2EF94C6ABE9}" srcOrd="1" destOrd="0" presId="urn:microsoft.com/office/officeart/2016/7/layout/BasicLinearProcessNumbered"/>
    <dgm:cxn modelId="{7FED973A-4761-4035-BAC7-E07293B260B3}" type="presOf" srcId="{9E234DFA-3009-4EEE-953A-EFC9027B1C20}" destId="{8C505157-47B8-4385-BE4D-7E5C3570C8B0}" srcOrd="0" destOrd="0" presId="urn:microsoft.com/office/officeart/2016/7/layout/BasicLinearProcessNumbered"/>
    <dgm:cxn modelId="{637B3150-B06C-4082-BF53-6487DD5F142C}" type="presOf" srcId="{D9274543-5E74-40E2-8790-BEB6B53AC670}" destId="{F2A1AD01-FB86-4E20-A608-AA86EAAB0ED5}" srcOrd="1" destOrd="0" presId="urn:microsoft.com/office/officeart/2016/7/layout/BasicLinearProcessNumbered"/>
    <dgm:cxn modelId="{BC5C8059-A7C5-463E-A43C-A308086301BD}" type="presOf" srcId="{9C418510-2984-44BE-A0BC-A4A458016E04}" destId="{516447D9-E588-42ED-96CB-D2920E99273F}" srcOrd="0" destOrd="0" presId="urn:microsoft.com/office/officeart/2016/7/layout/BasicLinearProcessNumbered"/>
    <dgm:cxn modelId="{944F3962-EE5F-43E2-A4B4-7D44E20A723D}" type="presOf" srcId="{274FA502-AFF7-40E5-AD4C-B8F633025C26}" destId="{01EA34B4-2758-4B3E-BAD7-B1BA76AB6A6B}" srcOrd="0" destOrd="0" presId="urn:microsoft.com/office/officeart/2016/7/layout/BasicLinearProcessNumbered"/>
    <dgm:cxn modelId="{D0A0F36D-7F41-4E89-8C32-F28A4538AC93}" type="presOf" srcId="{D9274543-5E74-40E2-8790-BEB6B53AC670}" destId="{BFFEAC80-9080-4A35-AE24-0946A135E63B}" srcOrd="0" destOrd="0" presId="urn:microsoft.com/office/officeart/2016/7/layout/BasicLinearProcessNumbered"/>
    <dgm:cxn modelId="{EA008170-04CA-4ED7-BB68-E9A0722D2CC7}" srcId="{E46AABBF-180C-4222-99B1-F212803BE842}" destId="{EAB9EBBD-926B-4AA6-B66A-11ACDC73B8B1}" srcOrd="1" destOrd="0" parTransId="{7E59B096-9CBD-4E21-B4F3-739C978435D9}" sibTransId="{9C418510-2984-44BE-A0BC-A4A458016E04}"/>
    <dgm:cxn modelId="{E42D6274-7FF5-4332-8864-7B010875F4EE}" type="presOf" srcId="{EAB9EBBD-926B-4AA6-B66A-11ACDC73B8B1}" destId="{072D4901-199E-459C-B868-273B35B27712}" srcOrd="1" destOrd="0" presId="urn:microsoft.com/office/officeart/2016/7/layout/BasicLinearProcessNumbered"/>
    <dgm:cxn modelId="{1E1CF47F-FCA7-4E91-878A-732659BBC803}" type="presOf" srcId="{0BE974D0-296C-4493-B651-35BBFC1D685E}" destId="{F9FF158E-51EA-4277-A035-133D0F2AE343}" srcOrd="0" destOrd="0" presId="urn:microsoft.com/office/officeart/2016/7/layout/BasicLinearProcessNumbered"/>
    <dgm:cxn modelId="{0D143C85-B321-4F07-AE5F-83B174554255}" type="presOf" srcId="{E40E74BA-163C-4324-93C6-5D81E3755AE0}" destId="{7C8CD1DD-7D27-4803-903F-C0335BC31BBC}" srcOrd="1" destOrd="0" presId="urn:microsoft.com/office/officeart/2016/7/layout/BasicLinearProcessNumbered"/>
    <dgm:cxn modelId="{57435086-A1D8-4D0D-B6EC-608158707EE8}" type="presOf" srcId="{9E234DFA-3009-4EEE-953A-EFC9027B1C20}" destId="{4E0F8343-CFFF-4156-96D0-4B3ECA9E7DE1}" srcOrd="1" destOrd="0" presId="urn:microsoft.com/office/officeart/2016/7/layout/BasicLinearProcessNumbered"/>
    <dgm:cxn modelId="{C4F3DF93-A98B-4012-B307-C0454FCA1ECF}" type="presOf" srcId="{EAE37891-40BC-433C-834D-5F8046B13018}" destId="{46F399B7-CA02-48D2-93E8-571ABCFB5218}" srcOrd="0" destOrd="0" presId="urn:microsoft.com/office/officeart/2016/7/layout/BasicLinearProcessNumbered"/>
    <dgm:cxn modelId="{169B639E-AF30-4B69-872E-30B2240CD627}" type="presOf" srcId="{B87F3F96-9FA0-42D0-979D-5409BDDB5BD5}" destId="{E4EA286F-0688-47F8-A66B-648DA87AF647}" srcOrd="0" destOrd="0" presId="urn:microsoft.com/office/officeart/2016/7/layout/BasicLinearProcessNumbered"/>
    <dgm:cxn modelId="{F969E6A0-6BBE-4691-9040-2752DBC68790}" type="presOf" srcId="{E46AABBF-180C-4222-99B1-F212803BE842}" destId="{7B53B72F-3F1B-496F-8117-5F1AEBF24619}" srcOrd="0" destOrd="0" presId="urn:microsoft.com/office/officeart/2016/7/layout/BasicLinearProcessNumbered"/>
    <dgm:cxn modelId="{8491BBA7-8C67-4618-BF19-499309196C4B}" type="presOf" srcId="{6FCFD587-7A44-4EA3-8A7C-3DD6F6EE8237}" destId="{8E256144-473E-4054-8F81-9C8D2AA8E59A}" srcOrd="0" destOrd="0" presId="urn:microsoft.com/office/officeart/2016/7/layout/BasicLinearProcessNumbered"/>
    <dgm:cxn modelId="{DB4AD9D8-1DBD-424E-BABF-7F033CCC5DA1}" srcId="{E46AABBF-180C-4222-99B1-F212803BE842}" destId="{B87F3F96-9FA0-42D0-979D-5409BDDB5BD5}" srcOrd="4" destOrd="0" parTransId="{23B8B1A2-4C14-4881-924B-DE36A9E4DB6A}" sibTransId="{0BE974D0-296C-4493-B651-35BBFC1D685E}"/>
    <dgm:cxn modelId="{427CC4E7-DC03-4A0C-A8E7-AFF3E91C0ABB}" srcId="{E46AABBF-180C-4222-99B1-F212803BE842}" destId="{9E234DFA-3009-4EEE-953A-EFC9027B1C20}" srcOrd="0" destOrd="0" parTransId="{C16C8A2D-C019-4914-A283-F9C1A91ECC75}" sibTransId="{6FCFD587-7A44-4EA3-8A7C-3DD6F6EE8237}"/>
    <dgm:cxn modelId="{CA1623EF-7774-4CC4-8FE8-3B0093F5F70A}" srcId="{E46AABBF-180C-4222-99B1-F212803BE842}" destId="{E40E74BA-163C-4324-93C6-5D81E3755AE0}" srcOrd="3" destOrd="0" parTransId="{B7C642F0-53E3-4045-A289-D1BC76CBDA38}" sibTransId="{274FA502-AFF7-40E5-AD4C-B8F633025C26}"/>
    <dgm:cxn modelId="{31B99428-4D42-4AEE-88B2-6C5F72B5BA89}" type="presParOf" srcId="{7B53B72F-3F1B-496F-8117-5F1AEBF24619}" destId="{FADB5B55-2337-41A0-A6DB-62DFFF35D280}" srcOrd="0" destOrd="0" presId="urn:microsoft.com/office/officeart/2016/7/layout/BasicLinearProcessNumbered"/>
    <dgm:cxn modelId="{B45A7221-AC8C-41EC-8211-60E1ABE4FC50}" type="presParOf" srcId="{FADB5B55-2337-41A0-A6DB-62DFFF35D280}" destId="{8C505157-47B8-4385-BE4D-7E5C3570C8B0}" srcOrd="0" destOrd="0" presId="urn:microsoft.com/office/officeart/2016/7/layout/BasicLinearProcessNumbered"/>
    <dgm:cxn modelId="{3187F6C9-5FC3-45D9-993C-5BF68C2AEE3A}" type="presParOf" srcId="{FADB5B55-2337-41A0-A6DB-62DFFF35D280}" destId="{8E256144-473E-4054-8F81-9C8D2AA8E59A}" srcOrd="1" destOrd="0" presId="urn:microsoft.com/office/officeart/2016/7/layout/BasicLinearProcessNumbered"/>
    <dgm:cxn modelId="{0BAFDFA8-40DE-4533-BE7D-735BC914B944}" type="presParOf" srcId="{FADB5B55-2337-41A0-A6DB-62DFFF35D280}" destId="{4D905724-42E0-408F-9C0F-8232118D9024}" srcOrd="2" destOrd="0" presId="urn:microsoft.com/office/officeart/2016/7/layout/BasicLinearProcessNumbered"/>
    <dgm:cxn modelId="{5C31D762-45B0-4816-AC8D-BF7FF72661B9}" type="presParOf" srcId="{FADB5B55-2337-41A0-A6DB-62DFFF35D280}" destId="{4E0F8343-CFFF-4156-96D0-4B3ECA9E7DE1}" srcOrd="3" destOrd="0" presId="urn:microsoft.com/office/officeart/2016/7/layout/BasicLinearProcessNumbered"/>
    <dgm:cxn modelId="{EC952982-8915-4253-A643-6F0FD6A0FC20}" type="presParOf" srcId="{7B53B72F-3F1B-496F-8117-5F1AEBF24619}" destId="{E1D2EE99-0D7A-4B72-AF23-7EFB0F705B89}" srcOrd="1" destOrd="0" presId="urn:microsoft.com/office/officeart/2016/7/layout/BasicLinearProcessNumbered"/>
    <dgm:cxn modelId="{2D819781-4CB9-4A90-88E7-F8E3FB286BC0}" type="presParOf" srcId="{7B53B72F-3F1B-496F-8117-5F1AEBF24619}" destId="{8D441EDC-9B13-434B-9253-C8D3D34E0C24}" srcOrd="2" destOrd="0" presId="urn:microsoft.com/office/officeart/2016/7/layout/BasicLinearProcessNumbered"/>
    <dgm:cxn modelId="{150DE083-37CA-405F-BFCA-0C18ED548BA2}" type="presParOf" srcId="{8D441EDC-9B13-434B-9253-C8D3D34E0C24}" destId="{93A4C6FA-1F25-43AE-A192-AA508200905D}" srcOrd="0" destOrd="0" presId="urn:microsoft.com/office/officeart/2016/7/layout/BasicLinearProcessNumbered"/>
    <dgm:cxn modelId="{A47CEEF9-855C-4946-8463-EFF6513773C3}" type="presParOf" srcId="{8D441EDC-9B13-434B-9253-C8D3D34E0C24}" destId="{516447D9-E588-42ED-96CB-D2920E99273F}" srcOrd="1" destOrd="0" presId="urn:microsoft.com/office/officeart/2016/7/layout/BasicLinearProcessNumbered"/>
    <dgm:cxn modelId="{E927CA89-611A-42F2-99D0-483AE1D2E351}" type="presParOf" srcId="{8D441EDC-9B13-434B-9253-C8D3D34E0C24}" destId="{A256F818-0B91-4877-8190-AB62604549C6}" srcOrd="2" destOrd="0" presId="urn:microsoft.com/office/officeart/2016/7/layout/BasicLinearProcessNumbered"/>
    <dgm:cxn modelId="{C5D6A793-4026-4293-937F-925665E9BB6D}" type="presParOf" srcId="{8D441EDC-9B13-434B-9253-C8D3D34E0C24}" destId="{072D4901-199E-459C-B868-273B35B27712}" srcOrd="3" destOrd="0" presId="urn:microsoft.com/office/officeart/2016/7/layout/BasicLinearProcessNumbered"/>
    <dgm:cxn modelId="{B836992C-4BEF-42DD-AB25-E50C786FCEC9}" type="presParOf" srcId="{7B53B72F-3F1B-496F-8117-5F1AEBF24619}" destId="{5C420C98-5235-4532-911D-393A05041C44}" srcOrd="3" destOrd="0" presId="urn:microsoft.com/office/officeart/2016/7/layout/BasicLinearProcessNumbered"/>
    <dgm:cxn modelId="{D87DBC99-FE71-4C37-A75B-B4F44224A35D}" type="presParOf" srcId="{7B53B72F-3F1B-496F-8117-5F1AEBF24619}" destId="{CA56A9D6-B1A8-4053-A47F-C9DA761A4E7F}" srcOrd="4" destOrd="0" presId="urn:microsoft.com/office/officeart/2016/7/layout/BasicLinearProcessNumbered"/>
    <dgm:cxn modelId="{FFE1D1DF-7E06-4110-8002-6BFAEFE42C11}" type="presParOf" srcId="{CA56A9D6-B1A8-4053-A47F-C9DA761A4E7F}" destId="{BFFEAC80-9080-4A35-AE24-0946A135E63B}" srcOrd="0" destOrd="0" presId="urn:microsoft.com/office/officeart/2016/7/layout/BasicLinearProcessNumbered"/>
    <dgm:cxn modelId="{DC6D40B2-F151-4539-B2E2-D8237AAFCFDC}" type="presParOf" srcId="{CA56A9D6-B1A8-4053-A47F-C9DA761A4E7F}" destId="{46F399B7-CA02-48D2-93E8-571ABCFB5218}" srcOrd="1" destOrd="0" presId="urn:microsoft.com/office/officeart/2016/7/layout/BasicLinearProcessNumbered"/>
    <dgm:cxn modelId="{3BF779D5-D9A8-407F-BAC8-9F9A300D0AF1}" type="presParOf" srcId="{CA56A9D6-B1A8-4053-A47F-C9DA761A4E7F}" destId="{5AA202B8-8171-49C3-BC58-4E5A1F2449A5}" srcOrd="2" destOrd="0" presId="urn:microsoft.com/office/officeart/2016/7/layout/BasicLinearProcessNumbered"/>
    <dgm:cxn modelId="{52E33888-50EB-4AB1-A742-FF4C03C315B5}" type="presParOf" srcId="{CA56A9D6-B1A8-4053-A47F-C9DA761A4E7F}" destId="{F2A1AD01-FB86-4E20-A608-AA86EAAB0ED5}" srcOrd="3" destOrd="0" presId="urn:microsoft.com/office/officeart/2016/7/layout/BasicLinearProcessNumbered"/>
    <dgm:cxn modelId="{96F7A74D-7813-4125-83EB-5BD600C02864}" type="presParOf" srcId="{7B53B72F-3F1B-496F-8117-5F1AEBF24619}" destId="{BC50066B-179E-4999-AA15-3B10EA0E8F2E}" srcOrd="5" destOrd="0" presId="urn:microsoft.com/office/officeart/2016/7/layout/BasicLinearProcessNumbered"/>
    <dgm:cxn modelId="{9F6F0C1B-E017-41B5-B03E-0432DD48A8FC}" type="presParOf" srcId="{7B53B72F-3F1B-496F-8117-5F1AEBF24619}" destId="{EAAF9E02-CD75-4DF5-AC36-739C93D9CFD6}" srcOrd="6" destOrd="0" presId="urn:microsoft.com/office/officeart/2016/7/layout/BasicLinearProcessNumbered"/>
    <dgm:cxn modelId="{8985BE66-5E09-4A34-B7F9-8847AC8DAD66}" type="presParOf" srcId="{EAAF9E02-CD75-4DF5-AC36-739C93D9CFD6}" destId="{59C9AAF8-E667-47A9-AAD0-F00C661E1401}" srcOrd="0" destOrd="0" presId="urn:microsoft.com/office/officeart/2016/7/layout/BasicLinearProcessNumbered"/>
    <dgm:cxn modelId="{F39E65D2-3F7E-4B3E-A680-EACBFE0A661F}" type="presParOf" srcId="{EAAF9E02-CD75-4DF5-AC36-739C93D9CFD6}" destId="{01EA34B4-2758-4B3E-BAD7-B1BA76AB6A6B}" srcOrd="1" destOrd="0" presId="urn:microsoft.com/office/officeart/2016/7/layout/BasicLinearProcessNumbered"/>
    <dgm:cxn modelId="{292A3A09-45FF-4FB2-B7F1-769E30E9144D}" type="presParOf" srcId="{EAAF9E02-CD75-4DF5-AC36-739C93D9CFD6}" destId="{53446428-A0D2-484B-AC38-DFF3F7A769F2}" srcOrd="2" destOrd="0" presId="urn:microsoft.com/office/officeart/2016/7/layout/BasicLinearProcessNumbered"/>
    <dgm:cxn modelId="{8DBBEB01-C97C-4784-8704-EA9181620333}" type="presParOf" srcId="{EAAF9E02-CD75-4DF5-AC36-739C93D9CFD6}" destId="{7C8CD1DD-7D27-4803-903F-C0335BC31BBC}" srcOrd="3" destOrd="0" presId="urn:microsoft.com/office/officeart/2016/7/layout/BasicLinearProcessNumbered"/>
    <dgm:cxn modelId="{17D9FF6D-D855-4E93-B591-243710F979C4}" type="presParOf" srcId="{7B53B72F-3F1B-496F-8117-5F1AEBF24619}" destId="{1C6698A7-5350-462F-999F-90F783E37C02}" srcOrd="7" destOrd="0" presId="urn:microsoft.com/office/officeart/2016/7/layout/BasicLinearProcessNumbered"/>
    <dgm:cxn modelId="{F585475E-8F27-4EAF-B1A3-B72489FA6B3A}" type="presParOf" srcId="{7B53B72F-3F1B-496F-8117-5F1AEBF24619}" destId="{25F79309-0624-4EAD-8607-BA2924EAE598}" srcOrd="8" destOrd="0" presId="urn:microsoft.com/office/officeart/2016/7/layout/BasicLinearProcessNumbered"/>
    <dgm:cxn modelId="{A2810F97-7E59-4339-B509-39A220FB25C2}" type="presParOf" srcId="{25F79309-0624-4EAD-8607-BA2924EAE598}" destId="{E4EA286F-0688-47F8-A66B-648DA87AF647}" srcOrd="0" destOrd="0" presId="urn:microsoft.com/office/officeart/2016/7/layout/BasicLinearProcessNumbered"/>
    <dgm:cxn modelId="{EEB1EDBC-56F4-4AFF-9214-AAE239937E25}" type="presParOf" srcId="{25F79309-0624-4EAD-8607-BA2924EAE598}" destId="{F9FF158E-51EA-4277-A035-133D0F2AE343}" srcOrd="1" destOrd="0" presId="urn:microsoft.com/office/officeart/2016/7/layout/BasicLinearProcessNumbered"/>
    <dgm:cxn modelId="{1372CA3E-F610-44D2-9633-76E1D018B370}" type="presParOf" srcId="{25F79309-0624-4EAD-8607-BA2924EAE598}" destId="{53820F87-6793-4D4F-A9F6-7213458C01F1}" srcOrd="2" destOrd="0" presId="urn:microsoft.com/office/officeart/2016/7/layout/BasicLinearProcessNumbered"/>
    <dgm:cxn modelId="{6EC4AB39-1D4B-4C77-819F-A24FB411248C}" type="presParOf" srcId="{25F79309-0624-4EAD-8607-BA2924EAE598}" destId="{5A1156A1-D864-40A5-8A6B-B2EF94C6ABE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E406C-5757-44C9-BE1A-6AD021EE6B7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94EE097-8F0D-4BAA-B596-73B558F65B20}">
      <dgm:prSet custT="1"/>
      <dgm:spPr/>
      <dgm:t>
        <a:bodyPr/>
        <a:lstStyle/>
        <a:p>
          <a:r>
            <a:rPr lang="en-US" sz="2000" dirty="0"/>
            <a:t>Daily: Tables, desks, phones, keyboards, toilets, faucets and sinks.</a:t>
          </a:r>
        </a:p>
      </dgm:t>
    </dgm:pt>
    <dgm:pt modelId="{4B9697F1-E634-45BD-A402-C74597DBD466}" type="parTrans" cxnId="{0AB0B88A-4967-494D-842F-912E1D102596}">
      <dgm:prSet/>
      <dgm:spPr/>
      <dgm:t>
        <a:bodyPr/>
        <a:lstStyle/>
        <a:p>
          <a:endParaRPr lang="en-US"/>
        </a:p>
      </dgm:t>
    </dgm:pt>
    <dgm:pt modelId="{C9384A46-061A-4EC5-86DE-07AE90549901}" type="sibTrans" cxnId="{0AB0B88A-4967-494D-842F-912E1D102596}">
      <dgm:prSet/>
      <dgm:spPr/>
      <dgm:t>
        <a:bodyPr/>
        <a:lstStyle/>
        <a:p>
          <a:endParaRPr lang="en-US"/>
        </a:p>
      </dgm:t>
    </dgm:pt>
    <dgm:pt modelId="{57FB8108-E850-4540-AC1E-97A58FE7DF04}">
      <dgm:prSet custT="1"/>
      <dgm:spPr/>
      <dgm:t>
        <a:bodyPr/>
        <a:lstStyle/>
        <a:p>
          <a:r>
            <a:rPr lang="en-US" sz="2000" dirty="0"/>
            <a:t>Dirty surfaces: Use detergent or soap and water prior to disinfecting.</a:t>
          </a:r>
        </a:p>
      </dgm:t>
    </dgm:pt>
    <dgm:pt modelId="{5AB47E18-5FA7-48E2-9BCF-4353410FDC5E}" type="parTrans" cxnId="{55788543-40C0-46D6-93C7-3A06D79DB822}">
      <dgm:prSet/>
      <dgm:spPr/>
      <dgm:t>
        <a:bodyPr/>
        <a:lstStyle/>
        <a:p>
          <a:endParaRPr lang="en-US"/>
        </a:p>
      </dgm:t>
    </dgm:pt>
    <dgm:pt modelId="{806BAB22-55A4-4A45-A0F3-FFBB8BC6B0C9}" type="sibTrans" cxnId="{55788543-40C0-46D6-93C7-3A06D79DB822}">
      <dgm:prSet/>
      <dgm:spPr/>
      <dgm:t>
        <a:bodyPr/>
        <a:lstStyle/>
        <a:p>
          <a:endParaRPr lang="en-US"/>
        </a:p>
      </dgm:t>
    </dgm:pt>
    <dgm:pt modelId="{67527336-AA54-4C81-80E7-E8319D5DA2B8}">
      <dgm:prSet custT="1"/>
      <dgm:spPr/>
      <dgm:t>
        <a:bodyPr/>
        <a:lstStyle/>
        <a:p>
          <a:r>
            <a:rPr lang="en-US" sz="2000" dirty="0"/>
            <a:t>Use Household disinfectant to clean area after simple washing has been done.</a:t>
          </a:r>
        </a:p>
      </dgm:t>
    </dgm:pt>
    <dgm:pt modelId="{E4A048AB-835B-4CCA-8C9F-FF4A2BA6A9E0}" type="parTrans" cxnId="{13FDDEBC-FFD4-484F-A992-74175CDD5490}">
      <dgm:prSet/>
      <dgm:spPr/>
      <dgm:t>
        <a:bodyPr/>
        <a:lstStyle/>
        <a:p>
          <a:endParaRPr lang="en-US"/>
        </a:p>
      </dgm:t>
    </dgm:pt>
    <dgm:pt modelId="{7D182A05-7451-4102-B468-6EAE76F42201}" type="sibTrans" cxnId="{13FDDEBC-FFD4-484F-A992-74175CDD5490}">
      <dgm:prSet/>
      <dgm:spPr/>
      <dgm:t>
        <a:bodyPr/>
        <a:lstStyle/>
        <a:p>
          <a:endParaRPr lang="en-US"/>
        </a:p>
      </dgm:t>
    </dgm:pt>
    <dgm:pt modelId="{198740C1-A2B0-4C91-AD77-00C6ECFCE4EA}" type="pres">
      <dgm:prSet presAssocID="{105E406C-5757-44C9-BE1A-6AD021EE6B76}" presName="root" presStyleCnt="0">
        <dgm:presLayoutVars>
          <dgm:dir/>
          <dgm:resizeHandles val="exact"/>
        </dgm:presLayoutVars>
      </dgm:prSet>
      <dgm:spPr/>
    </dgm:pt>
    <dgm:pt modelId="{1CEBB326-B419-4794-A964-21EAED6D2A01}" type="pres">
      <dgm:prSet presAssocID="{494EE097-8F0D-4BAA-B596-73B558F65B20}" presName="compNode" presStyleCnt="0"/>
      <dgm:spPr/>
    </dgm:pt>
    <dgm:pt modelId="{81442C06-FFF2-4046-8024-45977E182E97}" type="pres">
      <dgm:prSet presAssocID="{494EE097-8F0D-4BAA-B596-73B558F65B2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iter"/>
        </a:ext>
      </dgm:extLst>
    </dgm:pt>
    <dgm:pt modelId="{E91850D8-1F2B-4BC4-A55F-1B80A79DDC67}" type="pres">
      <dgm:prSet presAssocID="{494EE097-8F0D-4BAA-B596-73B558F65B20}" presName="spaceRect" presStyleCnt="0"/>
      <dgm:spPr/>
    </dgm:pt>
    <dgm:pt modelId="{027D235D-069C-4D56-B002-8702793DC984}" type="pres">
      <dgm:prSet presAssocID="{494EE097-8F0D-4BAA-B596-73B558F65B20}" presName="textRect" presStyleLbl="revTx" presStyleIdx="0" presStyleCnt="3">
        <dgm:presLayoutVars>
          <dgm:chMax val="1"/>
          <dgm:chPref val="1"/>
        </dgm:presLayoutVars>
      </dgm:prSet>
      <dgm:spPr/>
    </dgm:pt>
    <dgm:pt modelId="{BBEA4C21-1FA4-4516-874A-6444DE3F0B9D}" type="pres">
      <dgm:prSet presAssocID="{C9384A46-061A-4EC5-86DE-07AE90549901}" presName="sibTrans" presStyleCnt="0"/>
      <dgm:spPr/>
    </dgm:pt>
    <dgm:pt modelId="{36089DDA-66E1-483C-BE49-E9F339945AE5}" type="pres">
      <dgm:prSet presAssocID="{57FB8108-E850-4540-AC1E-97A58FE7DF04}" presName="compNode" presStyleCnt="0"/>
      <dgm:spPr/>
    </dgm:pt>
    <dgm:pt modelId="{A617FB67-5B10-4644-AAF8-AEDBA8EC7ABE}" type="pres">
      <dgm:prSet presAssocID="{57FB8108-E850-4540-AC1E-97A58FE7DF0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F2ED9DF1-8703-4A49-95C8-59291DFF164E}" type="pres">
      <dgm:prSet presAssocID="{57FB8108-E850-4540-AC1E-97A58FE7DF04}" presName="spaceRect" presStyleCnt="0"/>
      <dgm:spPr/>
    </dgm:pt>
    <dgm:pt modelId="{EAD4E584-27AA-4882-9FA9-0BB5C679884C}" type="pres">
      <dgm:prSet presAssocID="{57FB8108-E850-4540-AC1E-97A58FE7DF04}" presName="textRect" presStyleLbl="revTx" presStyleIdx="1" presStyleCnt="3">
        <dgm:presLayoutVars>
          <dgm:chMax val="1"/>
          <dgm:chPref val="1"/>
        </dgm:presLayoutVars>
      </dgm:prSet>
      <dgm:spPr/>
    </dgm:pt>
    <dgm:pt modelId="{201021B6-88E9-4DF0-A004-CD1324C407B6}" type="pres">
      <dgm:prSet presAssocID="{806BAB22-55A4-4A45-A0F3-FFBB8BC6B0C9}" presName="sibTrans" presStyleCnt="0"/>
      <dgm:spPr/>
    </dgm:pt>
    <dgm:pt modelId="{93729137-D4C3-42EE-885A-606E63C3C990}" type="pres">
      <dgm:prSet presAssocID="{67527336-AA54-4C81-80E7-E8319D5DA2B8}" presName="compNode" presStyleCnt="0"/>
      <dgm:spPr/>
    </dgm:pt>
    <dgm:pt modelId="{2BB9703E-92E6-4ECD-9BCD-4E51125F3F75}" type="pres">
      <dgm:prSet presAssocID="{67527336-AA54-4C81-80E7-E8319D5DA2B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9A78E6FA-71DA-4ED8-B5B5-AD1461D82E5F}" type="pres">
      <dgm:prSet presAssocID="{67527336-AA54-4C81-80E7-E8319D5DA2B8}" presName="spaceRect" presStyleCnt="0"/>
      <dgm:spPr/>
    </dgm:pt>
    <dgm:pt modelId="{0EF54DD5-A1B9-4DA9-82C9-74ABA6DEC706}" type="pres">
      <dgm:prSet presAssocID="{67527336-AA54-4C81-80E7-E8319D5DA2B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7BD8C34-823B-4AD8-B9EF-A3FA5CF68523}" type="presOf" srcId="{494EE097-8F0D-4BAA-B596-73B558F65B20}" destId="{027D235D-069C-4D56-B002-8702793DC984}" srcOrd="0" destOrd="0" presId="urn:microsoft.com/office/officeart/2018/2/layout/IconLabelList"/>
    <dgm:cxn modelId="{55788543-40C0-46D6-93C7-3A06D79DB822}" srcId="{105E406C-5757-44C9-BE1A-6AD021EE6B76}" destId="{57FB8108-E850-4540-AC1E-97A58FE7DF04}" srcOrd="1" destOrd="0" parTransId="{5AB47E18-5FA7-48E2-9BCF-4353410FDC5E}" sibTransId="{806BAB22-55A4-4A45-A0F3-FFBB8BC6B0C9}"/>
    <dgm:cxn modelId="{652CA47F-D161-4A60-A44B-BD18AC9E3850}" type="presOf" srcId="{67527336-AA54-4C81-80E7-E8319D5DA2B8}" destId="{0EF54DD5-A1B9-4DA9-82C9-74ABA6DEC706}" srcOrd="0" destOrd="0" presId="urn:microsoft.com/office/officeart/2018/2/layout/IconLabelList"/>
    <dgm:cxn modelId="{0AB0B88A-4967-494D-842F-912E1D102596}" srcId="{105E406C-5757-44C9-BE1A-6AD021EE6B76}" destId="{494EE097-8F0D-4BAA-B596-73B558F65B20}" srcOrd="0" destOrd="0" parTransId="{4B9697F1-E634-45BD-A402-C74597DBD466}" sibTransId="{C9384A46-061A-4EC5-86DE-07AE90549901}"/>
    <dgm:cxn modelId="{CD86D6A9-9812-4F9B-A6E0-E28CFE5EA5F2}" type="presOf" srcId="{57FB8108-E850-4540-AC1E-97A58FE7DF04}" destId="{EAD4E584-27AA-4882-9FA9-0BB5C679884C}" srcOrd="0" destOrd="0" presId="urn:microsoft.com/office/officeart/2018/2/layout/IconLabelList"/>
    <dgm:cxn modelId="{13FDDEBC-FFD4-484F-A992-74175CDD5490}" srcId="{105E406C-5757-44C9-BE1A-6AD021EE6B76}" destId="{67527336-AA54-4C81-80E7-E8319D5DA2B8}" srcOrd="2" destOrd="0" parTransId="{E4A048AB-835B-4CCA-8C9F-FF4A2BA6A9E0}" sibTransId="{7D182A05-7451-4102-B468-6EAE76F42201}"/>
    <dgm:cxn modelId="{BA338EF6-9D57-4FA1-98C5-3E5E10B603BC}" type="presOf" srcId="{105E406C-5757-44C9-BE1A-6AD021EE6B76}" destId="{198740C1-A2B0-4C91-AD77-00C6ECFCE4EA}" srcOrd="0" destOrd="0" presId="urn:microsoft.com/office/officeart/2018/2/layout/IconLabelList"/>
    <dgm:cxn modelId="{F3E65F15-4379-41B6-9946-7D09F9A8467E}" type="presParOf" srcId="{198740C1-A2B0-4C91-AD77-00C6ECFCE4EA}" destId="{1CEBB326-B419-4794-A964-21EAED6D2A01}" srcOrd="0" destOrd="0" presId="urn:microsoft.com/office/officeart/2018/2/layout/IconLabelList"/>
    <dgm:cxn modelId="{FEF0D6CC-000C-4B69-B3F7-5DB589C8B7D5}" type="presParOf" srcId="{1CEBB326-B419-4794-A964-21EAED6D2A01}" destId="{81442C06-FFF2-4046-8024-45977E182E97}" srcOrd="0" destOrd="0" presId="urn:microsoft.com/office/officeart/2018/2/layout/IconLabelList"/>
    <dgm:cxn modelId="{D719C8B9-4568-4588-A9D9-4C3719BFABDC}" type="presParOf" srcId="{1CEBB326-B419-4794-A964-21EAED6D2A01}" destId="{E91850D8-1F2B-4BC4-A55F-1B80A79DDC67}" srcOrd="1" destOrd="0" presId="urn:microsoft.com/office/officeart/2018/2/layout/IconLabelList"/>
    <dgm:cxn modelId="{032DC906-881C-4B51-B64B-5E87BF6D329E}" type="presParOf" srcId="{1CEBB326-B419-4794-A964-21EAED6D2A01}" destId="{027D235D-069C-4D56-B002-8702793DC984}" srcOrd="2" destOrd="0" presId="urn:microsoft.com/office/officeart/2018/2/layout/IconLabelList"/>
    <dgm:cxn modelId="{F45E3218-0288-45B8-8022-141BF901D71E}" type="presParOf" srcId="{198740C1-A2B0-4C91-AD77-00C6ECFCE4EA}" destId="{BBEA4C21-1FA4-4516-874A-6444DE3F0B9D}" srcOrd="1" destOrd="0" presId="urn:microsoft.com/office/officeart/2018/2/layout/IconLabelList"/>
    <dgm:cxn modelId="{40E510DB-36CA-4A9B-AFFE-92C90C8164D2}" type="presParOf" srcId="{198740C1-A2B0-4C91-AD77-00C6ECFCE4EA}" destId="{36089DDA-66E1-483C-BE49-E9F339945AE5}" srcOrd="2" destOrd="0" presId="urn:microsoft.com/office/officeart/2018/2/layout/IconLabelList"/>
    <dgm:cxn modelId="{3090AEBE-CA14-434F-BBF0-ACE521AEA708}" type="presParOf" srcId="{36089DDA-66E1-483C-BE49-E9F339945AE5}" destId="{A617FB67-5B10-4644-AAF8-AEDBA8EC7ABE}" srcOrd="0" destOrd="0" presId="urn:microsoft.com/office/officeart/2018/2/layout/IconLabelList"/>
    <dgm:cxn modelId="{46EC18E6-EB80-4B5A-B260-B2A92F56E7D2}" type="presParOf" srcId="{36089DDA-66E1-483C-BE49-E9F339945AE5}" destId="{F2ED9DF1-8703-4A49-95C8-59291DFF164E}" srcOrd="1" destOrd="0" presId="urn:microsoft.com/office/officeart/2018/2/layout/IconLabelList"/>
    <dgm:cxn modelId="{539288A7-B6BF-4854-9DF9-57128938C62F}" type="presParOf" srcId="{36089DDA-66E1-483C-BE49-E9F339945AE5}" destId="{EAD4E584-27AA-4882-9FA9-0BB5C679884C}" srcOrd="2" destOrd="0" presId="urn:microsoft.com/office/officeart/2018/2/layout/IconLabelList"/>
    <dgm:cxn modelId="{19A127CC-9EB3-416E-BDC8-5B722C605A59}" type="presParOf" srcId="{198740C1-A2B0-4C91-AD77-00C6ECFCE4EA}" destId="{201021B6-88E9-4DF0-A004-CD1324C407B6}" srcOrd="3" destOrd="0" presId="urn:microsoft.com/office/officeart/2018/2/layout/IconLabelList"/>
    <dgm:cxn modelId="{2F019554-162E-490D-A80B-2950BC4BB257}" type="presParOf" srcId="{198740C1-A2B0-4C91-AD77-00C6ECFCE4EA}" destId="{93729137-D4C3-42EE-885A-606E63C3C990}" srcOrd="4" destOrd="0" presId="urn:microsoft.com/office/officeart/2018/2/layout/IconLabelList"/>
    <dgm:cxn modelId="{F3D3FC9F-2A4B-4729-9D4C-BB334FA1F5B2}" type="presParOf" srcId="{93729137-D4C3-42EE-885A-606E63C3C990}" destId="{2BB9703E-92E6-4ECD-9BCD-4E51125F3F75}" srcOrd="0" destOrd="0" presId="urn:microsoft.com/office/officeart/2018/2/layout/IconLabelList"/>
    <dgm:cxn modelId="{9E6233F7-FAB1-46A1-8892-98A7CD581351}" type="presParOf" srcId="{93729137-D4C3-42EE-885A-606E63C3C990}" destId="{9A78E6FA-71DA-4ED8-B5B5-AD1461D82E5F}" srcOrd="1" destOrd="0" presId="urn:microsoft.com/office/officeart/2018/2/layout/IconLabelList"/>
    <dgm:cxn modelId="{8527DC64-514E-46BB-817D-1821FEA99CDD}" type="presParOf" srcId="{93729137-D4C3-42EE-885A-606E63C3C990}" destId="{0EF54DD5-A1B9-4DA9-82C9-74ABA6DEC70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E5EE7-7DFE-4344-9D71-0687AF293845}">
      <dsp:nvSpPr>
        <dsp:cNvPr id="0" name=""/>
        <dsp:cNvSpPr/>
      </dsp:nvSpPr>
      <dsp:spPr>
        <a:xfrm>
          <a:off x="0" y="488"/>
          <a:ext cx="7666891" cy="6722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C1505-ED50-4C3D-B9C1-1101FFEC04D9}">
      <dsp:nvSpPr>
        <dsp:cNvPr id="0" name=""/>
        <dsp:cNvSpPr/>
      </dsp:nvSpPr>
      <dsp:spPr>
        <a:xfrm>
          <a:off x="203352" y="151741"/>
          <a:ext cx="369730" cy="3697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F2CC2-DB64-4CF8-AE8F-CC25CF71B590}">
      <dsp:nvSpPr>
        <dsp:cNvPr id="0" name=""/>
        <dsp:cNvSpPr/>
      </dsp:nvSpPr>
      <dsp:spPr>
        <a:xfrm>
          <a:off x="776434" y="488"/>
          <a:ext cx="6890456" cy="672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45" tIns="71145" rIns="71145" bIns="7114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There is no proven treatment for coronavirus</a:t>
          </a:r>
        </a:p>
      </dsp:txBody>
      <dsp:txXfrm>
        <a:off x="776434" y="488"/>
        <a:ext cx="6890456" cy="672238"/>
      </dsp:txXfrm>
    </dsp:sp>
    <dsp:sp modelId="{526F602B-F417-4FB9-BB02-B37282C22933}">
      <dsp:nvSpPr>
        <dsp:cNvPr id="0" name=""/>
        <dsp:cNvSpPr/>
      </dsp:nvSpPr>
      <dsp:spPr>
        <a:xfrm>
          <a:off x="0" y="840785"/>
          <a:ext cx="7666891" cy="6722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BC0BB-0472-42B1-A536-18555BDA74FD}">
      <dsp:nvSpPr>
        <dsp:cNvPr id="0" name=""/>
        <dsp:cNvSpPr/>
      </dsp:nvSpPr>
      <dsp:spPr>
        <a:xfrm>
          <a:off x="203352" y="992039"/>
          <a:ext cx="369730" cy="3697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94EE2-2597-4C05-9A90-2E3F1AEBE4E0}">
      <dsp:nvSpPr>
        <dsp:cNvPr id="0" name=""/>
        <dsp:cNvSpPr/>
      </dsp:nvSpPr>
      <dsp:spPr>
        <a:xfrm>
          <a:off x="776434" y="840785"/>
          <a:ext cx="6890456" cy="672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45" tIns="71145" rIns="71145" bIns="7114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Stay at home, notify your personal care physician</a:t>
          </a:r>
        </a:p>
      </dsp:txBody>
      <dsp:txXfrm>
        <a:off x="776434" y="840785"/>
        <a:ext cx="6890456" cy="672238"/>
      </dsp:txXfrm>
    </dsp:sp>
    <dsp:sp modelId="{2D44F2BB-748D-4DAC-83FA-30E776C2638D}">
      <dsp:nvSpPr>
        <dsp:cNvPr id="0" name=""/>
        <dsp:cNvSpPr/>
      </dsp:nvSpPr>
      <dsp:spPr>
        <a:xfrm>
          <a:off x="0" y="1681083"/>
          <a:ext cx="7666891" cy="6722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EDAEC-396D-432E-A0B9-7285D91B7DED}">
      <dsp:nvSpPr>
        <dsp:cNvPr id="0" name=""/>
        <dsp:cNvSpPr/>
      </dsp:nvSpPr>
      <dsp:spPr>
        <a:xfrm>
          <a:off x="203352" y="1832336"/>
          <a:ext cx="369730" cy="3697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EC0FD-788D-474B-A906-BC85E591A895}">
      <dsp:nvSpPr>
        <dsp:cNvPr id="0" name=""/>
        <dsp:cNvSpPr/>
      </dsp:nvSpPr>
      <dsp:spPr>
        <a:xfrm>
          <a:off x="776434" y="1681083"/>
          <a:ext cx="6890456" cy="672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45" tIns="71145" rIns="71145" bIns="7114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Self quarantine for 14 days</a:t>
          </a:r>
        </a:p>
      </dsp:txBody>
      <dsp:txXfrm>
        <a:off x="776434" y="1681083"/>
        <a:ext cx="6890456" cy="672238"/>
      </dsp:txXfrm>
    </dsp:sp>
    <dsp:sp modelId="{165ECECC-05C2-433D-9EF6-FE07DAFF3A86}">
      <dsp:nvSpPr>
        <dsp:cNvPr id="0" name=""/>
        <dsp:cNvSpPr/>
      </dsp:nvSpPr>
      <dsp:spPr>
        <a:xfrm>
          <a:off x="0" y="2521380"/>
          <a:ext cx="7666891" cy="6722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7BF23-29E5-4D15-8D1D-8567702AD554}">
      <dsp:nvSpPr>
        <dsp:cNvPr id="0" name=""/>
        <dsp:cNvSpPr/>
      </dsp:nvSpPr>
      <dsp:spPr>
        <a:xfrm>
          <a:off x="203352" y="2672634"/>
          <a:ext cx="369730" cy="3697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7D7D9-67B4-4A87-AD15-A2F16A10ACC6}">
      <dsp:nvSpPr>
        <dsp:cNvPr id="0" name=""/>
        <dsp:cNvSpPr/>
      </dsp:nvSpPr>
      <dsp:spPr>
        <a:xfrm>
          <a:off x="776434" y="2521380"/>
          <a:ext cx="6890456" cy="672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45" tIns="71145" rIns="71145" bIns="7114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Drink plenty fluids </a:t>
          </a:r>
        </a:p>
      </dsp:txBody>
      <dsp:txXfrm>
        <a:off x="776434" y="2521380"/>
        <a:ext cx="6890456" cy="672238"/>
      </dsp:txXfrm>
    </dsp:sp>
    <dsp:sp modelId="{DC181E5D-9C2A-485D-AF35-2B4F7772FC54}">
      <dsp:nvSpPr>
        <dsp:cNvPr id="0" name=""/>
        <dsp:cNvSpPr/>
      </dsp:nvSpPr>
      <dsp:spPr>
        <a:xfrm>
          <a:off x="0" y="3361678"/>
          <a:ext cx="7666891" cy="6722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84F8F-E870-4B4A-B972-059F0A4287DA}">
      <dsp:nvSpPr>
        <dsp:cNvPr id="0" name=""/>
        <dsp:cNvSpPr/>
      </dsp:nvSpPr>
      <dsp:spPr>
        <a:xfrm>
          <a:off x="203352" y="3512932"/>
          <a:ext cx="369730" cy="36973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AE333-627C-462F-A9B7-39E942158101}">
      <dsp:nvSpPr>
        <dsp:cNvPr id="0" name=""/>
        <dsp:cNvSpPr/>
      </dsp:nvSpPr>
      <dsp:spPr>
        <a:xfrm>
          <a:off x="776434" y="3361678"/>
          <a:ext cx="6890456" cy="672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45" tIns="71145" rIns="71145" bIns="7114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Monitor symptoms</a:t>
          </a:r>
        </a:p>
      </dsp:txBody>
      <dsp:txXfrm>
        <a:off x="776434" y="3361678"/>
        <a:ext cx="6890456" cy="672238"/>
      </dsp:txXfrm>
    </dsp:sp>
    <dsp:sp modelId="{B9193494-E737-450C-BB08-CFC2D9E0786F}">
      <dsp:nvSpPr>
        <dsp:cNvPr id="0" name=""/>
        <dsp:cNvSpPr/>
      </dsp:nvSpPr>
      <dsp:spPr>
        <a:xfrm>
          <a:off x="0" y="4201976"/>
          <a:ext cx="7666891" cy="6722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BBD05-0E97-46C2-B636-D00E1C99F62C}">
      <dsp:nvSpPr>
        <dsp:cNvPr id="0" name=""/>
        <dsp:cNvSpPr/>
      </dsp:nvSpPr>
      <dsp:spPr>
        <a:xfrm>
          <a:off x="203352" y="4353229"/>
          <a:ext cx="369730" cy="36973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728B8-F59D-41F6-B862-07C928C5033A}">
      <dsp:nvSpPr>
        <dsp:cNvPr id="0" name=""/>
        <dsp:cNvSpPr/>
      </dsp:nvSpPr>
      <dsp:spPr>
        <a:xfrm>
          <a:off x="776434" y="4201976"/>
          <a:ext cx="6890456" cy="672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45" tIns="71145" rIns="71145" bIns="7114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Wear masks around others in the home including pets</a:t>
          </a:r>
        </a:p>
      </dsp:txBody>
      <dsp:txXfrm>
        <a:off x="776434" y="4201976"/>
        <a:ext cx="6890456" cy="672238"/>
      </dsp:txXfrm>
    </dsp:sp>
    <dsp:sp modelId="{4CA7A21D-3197-084C-8A59-4B968EF2EDAA}">
      <dsp:nvSpPr>
        <dsp:cNvPr id="0" name=""/>
        <dsp:cNvSpPr/>
      </dsp:nvSpPr>
      <dsp:spPr>
        <a:xfrm>
          <a:off x="0" y="5042273"/>
          <a:ext cx="7666891" cy="6722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2200C-2984-DE4F-8DA6-F30EC053AE9F}">
      <dsp:nvSpPr>
        <dsp:cNvPr id="0" name=""/>
        <dsp:cNvSpPr/>
      </dsp:nvSpPr>
      <dsp:spPr>
        <a:xfrm>
          <a:off x="203352" y="5193527"/>
          <a:ext cx="369730" cy="369730"/>
        </a:xfrm>
        <a:prstGeom prst="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E1C9C-96E7-4F4B-9E47-BB34B5F52E48}">
      <dsp:nvSpPr>
        <dsp:cNvPr id="0" name=""/>
        <dsp:cNvSpPr/>
      </dsp:nvSpPr>
      <dsp:spPr>
        <a:xfrm>
          <a:off x="776434" y="5042273"/>
          <a:ext cx="6890456" cy="672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45" tIns="71145" rIns="71145" bIns="7114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C00000"/>
              </a:solidFill>
            </a:rPr>
            <a:t>HAND WASHING, MASKS, SOCIAL DISTANCING IS THE KEY!!</a:t>
          </a:r>
        </a:p>
      </dsp:txBody>
      <dsp:txXfrm>
        <a:off x="776434" y="5042273"/>
        <a:ext cx="6890456" cy="672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05157-47B8-4385-BE4D-7E5C3570C8B0}">
      <dsp:nvSpPr>
        <dsp:cNvPr id="0" name=""/>
        <dsp:cNvSpPr/>
      </dsp:nvSpPr>
      <dsp:spPr>
        <a:xfrm>
          <a:off x="3727" y="567811"/>
          <a:ext cx="2018272" cy="282558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52" tIns="330200" rIns="157352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Check your temperature daily: No members will be allowed to enter with a fever greater than 99-degree Fahrenheit or above.</a:t>
          </a:r>
        </a:p>
      </dsp:txBody>
      <dsp:txXfrm>
        <a:off x="3727" y="1641532"/>
        <a:ext cx="2018272" cy="1695348"/>
      </dsp:txXfrm>
    </dsp:sp>
    <dsp:sp modelId="{8E256144-473E-4054-8F81-9C8D2AA8E59A}">
      <dsp:nvSpPr>
        <dsp:cNvPr id="0" name=""/>
        <dsp:cNvSpPr/>
      </dsp:nvSpPr>
      <dsp:spPr>
        <a:xfrm>
          <a:off x="589026" y="850370"/>
          <a:ext cx="847674" cy="847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88" tIns="12700" rIns="66088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1</a:t>
          </a:r>
          <a:endParaRPr lang="en-US" sz="4400" kern="1200" dirty="0"/>
        </a:p>
      </dsp:txBody>
      <dsp:txXfrm>
        <a:off x="713165" y="974509"/>
        <a:ext cx="599396" cy="599396"/>
      </dsp:txXfrm>
    </dsp:sp>
    <dsp:sp modelId="{4D905724-42E0-408F-9C0F-8232118D9024}">
      <dsp:nvSpPr>
        <dsp:cNvPr id="0" name=""/>
        <dsp:cNvSpPr/>
      </dsp:nvSpPr>
      <dsp:spPr>
        <a:xfrm>
          <a:off x="3727" y="3393321"/>
          <a:ext cx="2018272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4C6FA-1F25-43AE-A192-AA508200905D}">
      <dsp:nvSpPr>
        <dsp:cNvPr id="0" name=""/>
        <dsp:cNvSpPr/>
      </dsp:nvSpPr>
      <dsp:spPr>
        <a:xfrm>
          <a:off x="2223827" y="567811"/>
          <a:ext cx="2018272" cy="282558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52" tIns="330200" rIns="157352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Your temperature will be check before entry to the sanctuary or social hall.</a:t>
          </a:r>
        </a:p>
      </dsp:txBody>
      <dsp:txXfrm>
        <a:off x="2223827" y="1641532"/>
        <a:ext cx="2018272" cy="1695348"/>
      </dsp:txXfrm>
    </dsp:sp>
    <dsp:sp modelId="{516447D9-E588-42ED-96CB-D2920E99273F}">
      <dsp:nvSpPr>
        <dsp:cNvPr id="0" name=""/>
        <dsp:cNvSpPr/>
      </dsp:nvSpPr>
      <dsp:spPr>
        <a:xfrm>
          <a:off x="2809125" y="850370"/>
          <a:ext cx="847674" cy="847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88" tIns="12700" rIns="66088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2</a:t>
          </a:r>
          <a:endParaRPr lang="en-US" sz="4400" kern="1200" dirty="0"/>
        </a:p>
      </dsp:txBody>
      <dsp:txXfrm>
        <a:off x="2933264" y="974509"/>
        <a:ext cx="599396" cy="599396"/>
      </dsp:txXfrm>
    </dsp:sp>
    <dsp:sp modelId="{A256F818-0B91-4877-8190-AB62604549C6}">
      <dsp:nvSpPr>
        <dsp:cNvPr id="0" name=""/>
        <dsp:cNvSpPr/>
      </dsp:nvSpPr>
      <dsp:spPr>
        <a:xfrm>
          <a:off x="2223827" y="3393321"/>
          <a:ext cx="2018272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EAC80-9080-4A35-AE24-0946A135E63B}">
      <dsp:nvSpPr>
        <dsp:cNvPr id="0" name=""/>
        <dsp:cNvSpPr/>
      </dsp:nvSpPr>
      <dsp:spPr>
        <a:xfrm>
          <a:off x="4443926" y="567811"/>
          <a:ext cx="2018272" cy="282558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52" tIns="330200" rIns="157352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Don’t take your temperature within 30 minutes of exercise or taking medication such as Tylenol.</a:t>
          </a:r>
        </a:p>
      </dsp:txBody>
      <dsp:txXfrm>
        <a:off x="4443926" y="1641532"/>
        <a:ext cx="2018272" cy="1695348"/>
      </dsp:txXfrm>
    </dsp:sp>
    <dsp:sp modelId="{46F399B7-CA02-48D2-93E8-571ABCFB5218}">
      <dsp:nvSpPr>
        <dsp:cNvPr id="0" name=""/>
        <dsp:cNvSpPr/>
      </dsp:nvSpPr>
      <dsp:spPr>
        <a:xfrm>
          <a:off x="5029225" y="850370"/>
          <a:ext cx="847674" cy="847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88" tIns="12700" rIns="66088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3</a:t>
          </a:r>
          <a:endParaRPr lang="en-US" sz="4400" kern="1200" dirty="0"/>
        </a:p>
      </dsp:txBody>
      <dsp:txXfrm>
        <a:off x="5153364" y="974509"/>
        <a:ext cx="599396" cy="599396"/>
      </dsp:txXfrm>
    </dsp:sp>
    <dsp:sp modelId="{5AA202B8-8171-49C3-BC58-4E5A1F2449A5}">
      <dsp:nvSpPr>
        <dsp:cNvPr id="0" name=""/>
        <dsp:cNvSpPr/>
      </dsp:nvSpPr>
      <dsp:spPr>
        <a:xfrm>
          <a:off x="4443926" y="3393321"/>
          <a:ext cx="2018272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9AAF8-E667-47A9-AAD0-F00C661E1401}">
      <dsp:nvSpPr>
        <dsp:cNvPr id="0" name=""/>
        <dsp:cNvSpPr/>
      </dsp:nvSpPr>
      <dsp:spPr>
        <a:xfrm>
          <a:off x="6664025" y="567811"/>
          <a:ext cx="2018272" cy="282558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52" tIns="330200" rIns="157352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Watch also for shortness of breath, loss of taste, and persistent wet or dry cough, sore throat and diarrhea.</a:t>
          </a:r>
        </a:p>
      </dsp:txBody>
      <dsp:txXfrm>
        <a:off x="6664025" y="1641532"/>
        <a:ext cx="2018272" cy="1695348"/>
      </dsp:txXfrm>
    </dsp:sp>
    <dsp:sp modelId="{01EA34B4-2758-4B3E-BAD7-B1BA76AB6A6B}">
      <dsp:nvSpPr>
        <dsp:cNvPr id="0" name=""/>
        <dsp:cNvSpPr/>
      </dsp:nvSpPr>
      <dsp:spPr>
        <a:xfrm>
          <a:off x="7249324" y="850370"/>
          <a:ext cx="847674" cy="847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88" tIns="12700" rIns="66088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4</a:t>
          </a:r>
          <a:endParaRPr lang="en-US" sz="4400" kern="1200" dirty="0"/>
        </a:p>
      </dsp:txBody>
      <dsp:txXfrm>
        <a:off x="7373463" y="974509"/>
        <a:ext cx="599396" cy="599396"/>
      </dsp:txXfrm>
    </dsp:sp>
    <dsp:sp modelId="{53446428-A0D2-484B-AC38-DFF3F7A769F2}">
      <dsp:nvSpPr>
        <dsp:cNvPr id="0" name=""/>
        <dsp:cNvSpPr/>
      </dsp:nvSpPr>
      <dsp:spPr>
        <a:xfrm>
          <a:off x="6664025" y="3393321"/>
          <a:ext cx="2018272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A286F-0688-47F8-A66B-648DA87AF647}">
      <dsp:nvSpPr>
        <dsp:cNvPr id="0" name=""/>
        <dsp:cNvSpPr/>
      </dsp:nvSpPr>
      <dsp:spPr>
        <a:xfrm>
          <a:off x="8884125" y="567811"/>
          <a:ext cx="2018272" cy="282558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52" tIns="330200" rIns="157352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Contact your medical provider and or go to an emergency room especially for shortness of breath. </a:t>
          </a:r>
        </a:p>
      </dsp:txBody>
      <dsp:txXfrm>
        <a:off x="8884125" y="1641532"/>
        <a:ext cx="2018272" cy="1695348"/>
      </dsp:txXfrm>
    </dsp:sp>
    <dsp:sp modelId="{F9FF158E-51EA-4277-A035-133D0F2AE343}">
      <dsp:nvSpPr>
        <dsp:cNvPr id="0" name=""/>
        <dsp:cNvSpPr/>
      </dsp:nvSpPr>
      <dsp:spPr>
        <a:xfrm>
          <a:off x="9469424" y="850370"/>
          <a:ext cx="847674" cy="847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88" tIns="12700" rIns="66088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5</a:t>
          </a:r>
          <a:endParaRPr lang="en-US" sz="4400" kern="1200" dirty="0"/>
        </a:p>
      </dsp:txBody>
      <dsp:txXfrm>
        <a:off x="9593563" y="974509"/>
        <a:ext cx="599396" cy="599396"/>
      </dsp:txXfrm>
    </dsp:sp>
    <dsp:sp modelId="{53820F87-6793-4D4F-A9F6-7213458C01F1}">
      <dsp:nvSpPr>
        <dsp:cNvPr id="0" name=""/>
        <dsp:cNvSpPr/>
      </dsp:nvSpPr>
      <dsp:spPr>
        <a:xfrm>
          <a:off x="8884125" y="3393321"/>
          <a:ext cx="2018272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42C06-FFF2-4046-8024-45977E182E97}">
      <dsp:nvSpPr>
        <dsp:cNvPr id="0" name=""/>
        <dsp:cNvSpPr/>
      </dsp:nvSpPr>
      <dsp:spPr>
        <a:xfrm>
          <a:off x="975923" y="495427"/>
          <a:ext cx="1458980" cy="1458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D235D-069C-4D56-B002-8702793DC984}">
      <dsp:nvSpPr>
        <dsp:cNvPr id="0" name=""/>
        <dsp:cNvSpPr/>
      </dsp:nvSpPr>
      <dsp:spPr>
        <a:xfrm>
          <a:off x="84324" y="2350859"/>
          <a:ext cx="3242179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Daily: Tables, desks, phones, keyboards, toilets, faucets and sinks.</a:t>
          </a:r>
        </a:p>
      </dsp:txBody>
      <dsp:txXfrm>
        <a:off x="84324" y="2350859"/>
        <a:ext cx="3242179" cy="787500"/>
      </dsp:txXfrm>
    </dsp:sp>
    <dsp:sp modelId="{A617FB67-5B10-4644-AAF8-AEDBA8EC7ABE}">
      <dsp:nvSpPr>
        <dsp:cNvPr id="0" name=""/>
        <dsp:cNvSpPr/>
      </dsp:nvSpPr>
      <dsp:spPr>
        <a:xfrm>
          <a:off x="4785484" y="495427"/>
          <a:ext cx="1458980" cy="1458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4E584-27AA-4882-9FA9-0BB5C679884C}">
      <dsp:nvSpPr>
        <dsp:cNvPr id="0" name=""/>
        <dsp:cNvSpPr/>
      </dsp:nvSpPr>
      <dsp:spPr>
        <a:xfrm>
          <a:off x="3893885" y="2350859"/>
          <a:ext cx="3242179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Dirty surfaces: Use detergent or soap and water prior to disinfecting.</a:t>
          </a:r>
        </a:p>
      </dsp:txBody>
      <dsp:txXfrm>
        <a:off x="3893885" y="2350859"/>
        <a:ext cx="3242179" cy="787500"/>
      </dsp:txXfrm>
    </dsp:sp>
    <dsp:sp modelId="{2BB9703E-92E6-4ECD-9BCD-4E51125F3F75}">
      <dsp:nvSpPr>
        <dsp:cNvPr id="0" name=""/>
        <dsp:cNvSpPr/>
      </dsp:nvSpPr>
      <dsp:spPr>
        <a:xfrm>
          <a:off x="8595045" y="495427"/>
          <a:ext cx="1458980" cy="14589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54DD5-A1B9-4DA9-82C9-74ABA6DEC706}">
      <dsp:nvSpPr>
        <dsp:cNvPr id="0" name=""/>
        <dsp:cNvSpPr/>
      </dsp:nvSpPr>
      <dsp:spPr>
        <a:xfrm>
          <a:off x="7703446" y="2350859"/>
          <a:ext cx="3242179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Household disinfectant to clean area after simple washing has been done.</a:t>
          </a:r>
        </a:p>
      </dsp:txBody>
      <dsp:txXfrm>
        <a:off x="7703446" y="2350859"/>
        <a:ext cx="3242179" cy="78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5386F-57D7-406B-BA89-39AC03DA2808}" type="datetimeFigureOut">
              <a:rPr lang="en-US" smtClean="0"/>
              <a:t>8/31/20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28E90-EA08-4CCD-837B-46EA1CEFF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1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2FA5E-AD4C-8A4E-9586-B50C9429A7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youtu.be/zCx50OYOiXk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.be/ZCX50OYOIX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el.stackexchange.com/questions/81862/how-to-protect-ones-lungs-while-driving-a-motorcycle-through-heavily-polluted-c/81870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vuO_iaZH8Z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ward.org/" TargetMode="External"/><Relationship Id="rId2" Type="http://schemas.openxmlformats.org/officeDocument/2006/relationships/hyperlink" Target="http://www.miamidade.org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p/practice.html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adinertech.blogspot.com/2013/09/education-just-some-interesting-fact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r="-1" b="16622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3A852E5D-96B2-47B5-AB0F-426F231FB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1"/>
            <a:ext cx="3703320" cy="5935131"/>
            <a:chOff x="438068" y="457201"/>
            <a:chExt cx="3703320" cy="593513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BEA2C8A-CA20-494E-8DAA-985E842E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41102"/>
              <a:ext cx="3702134" cy="5751230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BAE429C-3A94-4C39-B88C-596F1E4C0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1"/>
              <a:ext cx="3703320" cy="9144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463" y="3150136"/>
            <a:ext cx="3702134" cy="1963732"/>
          </a:xfrm>
        </p:spPr>
        <p:txBody>
          <a:bodyPr anchor="ctr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Church of the Incarnation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CHURCH INFORMATIONAL SESSIONs</a:t>
            </a:r>
            <a:b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Altar guild</a:t>
            </a:r>
            <a:b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5113868"/>
            <a:ext cx="3412067" cy="7704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FFFFFF">
                    <a:alpha val="75000"/>
                  </a:srgbClr>
                </a:solidFill>
              </a:rPr>
              <a:t>In Sacred Safety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FFFFFF">
                    <a:alpha val="75000"/>
                  </a:srgbClr>
                </a:solidFill>
              </a:rPr>
              <a:t>Reverend Roberta Knowles, RECTOR+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F369A5-D38A-4DE2-9B96-85C50974F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35" y="86413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6758-51EC-7748-9AA4-E0AE2B62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1706581"/>
            <a:ext cx="3031852" cy="17224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Protecting yourself </a:t>
            </a:r>
            <a:br>
              <a:rPr lang="en-US" sz="3600" dirty="0"/>
            </a:br>
            <a:r>
              <a:rPr lang="en-US" sz="3600" dirty="0"/>
              <a:t>&amp; </a:t>
            </a:r>
            <a:br>
              <a:rPr lang="en-US" sz="3600" dirty="0"/>
            </a:br>
            <a:r>
              <a:rPr lang="en-US" sz="3600" dirty="0"/>
              <a:t>Others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8771FD-CB80-4962-B98E-064D0782F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799988"/>
              </p:ext>
            </p:extLst>
          </p:nvPr>
        </p:nvGraphicFramePr>
        <p:xfrm>
          <a:off x="4114800" y="703385"/>
          <a:ext cx="7666891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7FA207-C4ED-49B7-B455-C28BD82D3333}"/>
              </a:ext>
            </a:extLst>
          </p:cNvPr>
          <p:cNvSpPr txBox="1"/>
          <p:nvPr/>
        </p:nvSpPr>
        <p:spPr>
          <a:xfrm>
            <a:off x="313690" y="6308083"/>
            <a:ext cx="11559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/>
              </a:rPr>
              <a:t>Community and Faith-Based Organizations. (n.d.). Retrieved March 2020, from https://www.cdc.gov/coronavirus/2019-ncov/community/organizations/index.html</a:t>
            </a:r>
          </a:p>
        </p:txBody>
      </p:sp>
    </p:spTree>
    <p:extLst>
      <p:ext uri="{BB962C8B-B14F-4D97-AF65-F5344CB8AC3E}">
        <p14:creationId xmlns:p14="http://schemas.microsoft.com/office/powerpoint/2010/main" val="44949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CAB9-8794-7649-A7D8-FA8DC591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FACE COVERINGS and SOCIAL DISTANCING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82A08-AD7C-FD4C-A987-4C1A83C2A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933450"/>
            <a:ext cx="7331611" cy="5014320"/>
          </a:xfrm>
        </p:spPr>
        <p:txBody>
          <a:bodyPr anchor="t">
            <a:normAutofit/>
          </a:bodyPr>
          <a:lstStyle/>
          <a:p>
            <a:r>
              <a:rPr lang="en-US" sz="2400" dirty="0"/>
              <a:t>All clergy, staff and members </a:t>
            </a:r>
            <a:r>
              <a:rPr lang="en-US" sz="2400" b="1" dirty="0">
                <a:solidFill>
                  <a:srgbClr val="FF0000"/>
                </a:solidFill>
              </a:rPr>
              <a:t>MUST</a:t>
            </a:r>
            <a:r>
              <a:rPr lang="en-US" sz="2400" dirty="0"/>
              <a:t> wear a mask : </a:t>
            </a:r>
            <a:r>
              <a:rPr lang="en-US" sz="2400" i="1" dirty="0"/>
              <a:t>fabric masks washed daily  or hospital/surgical mask it must be changed daily. If no mask present, the church will provide one.</a:t>
            </a:r>
          </a:p>
          <a:p>
            <a:r>
              <a:rPr lang="en-US" sz="2400" dirty="0"/>
              <a:t>Limit the size of your groups.</a:t>
            </a:r>
          </a:p>
          <a:p>
            <a:r>
              <a:rPr lang="en-US" sz="2400" dirty="0"/>
              <a:t>6 feet apart in either direction: Front–back and side to side.</a:t>
            </a:r>
          </a:p>
          <a:p>
            <a:r>
              <a:rPr lang="en-US" sz="2400" dirty="0"/>
              <a:t>Cover cough or sneezing with a tissue or into elbow.</a:t>
            </a:r>
          </a:p>
          <a:p>
            <a:r>
              <a:rPr lang="en-US" sz="2400" dirty="0"/>
              <a:t>No hand shaking or hugging for now.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4DC0A-9111-8944-BF48-BE3872E2C3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3" r="11563" b="-1"/>
          <a:stretch/>
        </p:blipFill>
        <p:spPr>
          <a:xfrm>
            <a:off x="516989" y="3147053"/>
            <a:ext cx="3514741" cy="2800717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F76B8A-7257-42E4-8C5D-6A35E97AE57B}"/>
              </a:ext>
            </a:extLst>
          </p:cNvPr>
          <p:cNvSpPr txBox="1"/>
          <p:nvPr/>
        </p:nvSpPr>
        <p:spPr>
          <a:xfrm>
            <a:off x="313690" y="6308083"/>
            <a:ext cx="11559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/>
              </a:rPr>
              <a:t>Community and Faith-Based Organizations. (n.d.). Retrieved March 2020, from https://www.cdc.gov/coronavirus/2019-ncov/community/organizations/index.html</a:t>
            </a:r>
          </a:p>
        </p:txBody>
      </p:sp>
    </p:spTree>
    <p:extLst>
      <p:ext uri="{BB962C8B-B14F-4D97-AF65-F5344CB8AC3E}">
        <p14:creationId xmlns:p14="http://schemas.microsoft.com/office/powerpoint/2010/main" val="308035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5A0A-854D-9843-B03E-48FFDA02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2800" dirty="0"/>
              <a:t>HANDWASHING: </a:t>
            </a:r>
            <a:br>
              <a:rPr lang="en-US" sz="2800" dirty="0"/>
            </a:br>
            <a:r>
              <a:rPr lang="en-US" sz="2800" dirty="0"/>
              <a:t>CLERGY, STAFF and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0888-3745-104B-AB5D-7B1494A22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323390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Wash hands 20 seconds with soap and water.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Soap and water not available: Use hand sanitizer located in designated areas.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Make sure when using the soap or the sanitizer that your hands feel dry.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AVOID TOUCHING EYES, NOSE AND MOUTH WITH UNWASHED HANDS</a:t>
            </a:r>
          </a:p>
        </p:txBody>
      </p:sp>
      <p:pic>
        <p:nvPicPr>
          <p:cNvPr id="6" name="Picture 5" descr="A close up of a hand and a fork&#10;&#10;Description automatically generated">
            <a:extLst>
              <a:ext uri="{FF2B5EF4-FFF2-40B4-BE49-F238E27FC236}">
                <a16:creationId xmlns:a16="http://schemas.microsoft.com/office/drawing/2014/main" id="{229D0C73-9C99-CC48-88B6-25E0C7685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9" r="8079"/>
          <a:stretch/>
        </p:blipFill>
        <p:spPr>
          <a:xfrm>
            <a:off x="515817" y="3059958"/>
            <a:ext cx="3521276" cy="26558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E4ECD7-8D56-4377-A99C-714570136396}"/>
              </a:ext>
            </a:extLst>
          </p:cNvPr>
          <p:cNvSpPr txBox="1"/>
          <p:nvPr/>
        </p:nvSpPr>
        <p:spPr>
          <a:xfrm>
            <a:off x="313690" y="6308083"/>
            <a:ext cx="11559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/>
              </a:rPr>
              <a:t>Community and Faith-Based Organizations. (n.d.). Retrieved March 2020, from https://www.cdc.gov/coronavirus/2019-ncov/community/organizations/index.html</a:t>
            </a:r>
          </a:p>
        </p:txBody>
      </p:sp>
    </p:spTree>
    <p:extLst>
      <p:ext uri="{BB962C8B-B14F-4D97-AF65-F5344CB8AC3E}">
        <p14:creationId xmlns:p14="http://schemas.microsoft.com/office/powerpoint/2010/main" val="307443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DE15131-9785-9445-A3AA-7EE6009D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000" dirty="0"/>
              <a:t>Proper Handwashing Technique</a:t>
            </a:r>
            <a:br>
              <a:rPr lang="en-US" sz="3000" dirty="0"/>
            </a:br>
            <a:r>
              <a:rPr lang="en-US" sz="3000" dirty="0"/>
              <a:t>( To assess click link below)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CB3F7-B62B-0041-AEED-7D7281B83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8615" y="5507450"/>
            <a:ext cx="5194769" cy="5577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cap="all" dirty="0">
                <a:hlinkClick r:id="rId2"/>
              </a:rPr>
              <a:t>https://youtu.be/zCx50OYOiXk</a:t>
            </a:r>
          </a:p>
        </p:txBody>
      </p:sp>
      <p:pic>
        <p:nvPicPr>
          <p:cNvPr id="13" name="Content Placeholder 12" descr="A picture containing indoor, brown, cat, looking&#10;&#10;Description automatically generated">
            <a:extLst>
              <a:ext uri="{FF2B5EF4-FFF2-40B4-BE49-F238E27FC236}">
                <a16:creationId xmlns:a16="http://schemas.microsoft.com/office/drawing/2014/main" id="{A63879BC-4E37-E54E-A207-3D3ED041D4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/>
        </p:blipFill>
        <p:spPr>
          <a:xfrm>
            <a:off x="3851032" y="1948601"/>
            <a:ext cx="4180130" cy="3197800"/>
          </a:xfrm>
          <a:prstGeom prst="flowChartAlternateProcess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39B026-CAF6-7D47-B01F-4A516AEAC1CA}"/>
              </a:ext>
            </a:extLst>
          </p:cNvPr>
          <p:cNvSpPr txBox="1"/>
          <p:nvPr/>
        </p:nvSpPr>
        <p:spPr>
          <a:xfrm>
            <a:off x="176463" y="6128342"/>
            <a:ext cx="1188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800" i="1" dirty="0"/>
              <a:t>Proper Handwashing Procedures</a:t>
            </a:r>
            <a:r>
              <a:rPr lang="en-US" sz="1800" dirty="0"/>
              <a:t>. Video file. </a:t>
            </a:r>
            <a:r>
              <a:rPr lang="en-US" dirty="0"/>
              <a:t>Accessed March 2020</a:t>
            </a:r>
            <a:r>
              <a:rPr lang="en-US" sz="1800" dirty="0"/>
              <a:t>. Retrieved from </a:t>
            </a:r>
            <a:r>
              <a:rPr lang="en-US" sz="1800" dirty="0">
                <a:hlinkClick r:id="rId4"/>
              </a:rPr>
              <a:t>HTTPS://YOUTU.BE/ZCX50OYOIXK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378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DE15131-9785-9445-A3AA-7EE6009DF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817" y="513681"/>
            <a:ext cx="7560364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/>
              <a:t>Proper Placing and Removal of Mask</a:t>
            </a:r>
            <a:br>
              <a:rPr lang="en-US" sz="2800" dirty="0"/>
            </a:br>
            <a:r>
              <a:rPr lang="en-US" sz="2800" dirty="0"/>
              <a:t>( To assess click link below)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39B026-CAF6-7D47-B01F-4A516AEAC1CA}"/>
              </a:ext>
            </a:extLst>
          </p:cNvPr>
          <p:cNvSpPr txBox="1"/>
          <p:nvPr/>
        </p:nvSpPr>
        <p:spPr>
          <a:xfrm>
            <a:off x="352243" y="6334780"/>
            <a:ext cx="11487512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/>
              <a:t>Proper Facemask wearing. Video file. Accessed March 2020. Retrieved from </a:t>
            </a:r>
            <a:r>
              <a:rPr lang="en-US" dirty="0">
                <a:solidFill>
                  <a:schemeClr val="accent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https://youtu.be/vuO_iaZH8ZQ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63879BC-4E37-E54E-A207-3D3ED041D4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4783550" y="2116549"/>
            <a:ext cx="2624899" cy="26248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1964FB-7E5C-B349-B3D9-7FEBD3CC9168}"/>
              </a:ext>
            </a:extLst>
          </p:cNvPr>
          <p:cNvSpPr/>
          <p:nvPr/>
        </p:nvSpPr>
        <p:spPr>
          <a:xfrm>
            <a:off x="3475891" y="4920836"/>
            <a:ext cx="5240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accent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https://youtu.be/vuO_iaZH8ZQ</a:t>
            </a:r>
            <a:endParaRPr lang="en-US" sz="2800" dirty="0">
              <a:solidFill>
                <a:schemeClr val="accent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47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04B6B-7FC6-C945-B7D3-C7EA7622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0883444" cy="95851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EFF"/>
                </a:solidFill>
              </a:rPr>
              <a:t>Health Monitoring and Screening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5C6BB3-F359-4E0C-B8DA-4CEA9EE8C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12FDBA-7374-4A50-B15C-1C421A40B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9D451D-9C66-42CF-BC10-324A4F647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937F41-797A-4106-BEF6-83EF0EF6A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684190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FC36C98-D343-4852-AA23-2387F9719765}"/>
              </a:ext>
            </a:extLst>
          </p:cNvPr>
          <p:cNvSpPr txBox="1"/>
          <p:nvPr/>
        </p:nvSpPr>
        <p:spPr>
          <a:xfrm>
            <a:off x="313690" y="6308083"/>
            <a:ext cx="11559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/>
              </a:rPr>
              <a:t>Community and Faith-Based Organizations. (n.d.). Retrieved March 2020, from https://www.cdc.gov/coronavirus/2019-ncov/community/organizations/index.html</a:t>
            </a:r>
          </a:p>
        </p:txBody>
      </p:sp>
    </p:spTree>
    <p:extLst>
      <p:ext uri="{BB962C8B-B14F-4D97-AF65-F5344CB8AC3E}">
        <p14:creationId xmlns:p14="http://schemas.microsoft.com/office/powerpoint/2010/main" val="902461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36955A-9E3A-CA49-A4AF-E4511186D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687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Testing sites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183D41-A9BC-7C44-8108-BD0C276BE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5152" y="1094813"/>
            <a:ext cx="5260848" cy="483028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Dade County</a:t>
            </a:r>
          </a:p>
          <a:p>
            <a:pPr marL="0" indent="0">
              <a:buNone/>
            </a:pPr>
            <a:r>
              <a:rPr lang="en-US" sz="2000" b="1" u="sng" dirty="0"/>
              <a:t>Drive thru</a:t>
            </a:r>
          </a:p>
          <a:p>
            <a:pPr marL="514350" indent="-514350">
              <a:buAutoNum type="arabicPeriod"/>
            </a:pPr>
            <a:r>
              <a:rPr lang="en-US" sz="2000" dirty="0"/>
              <a:t>Marlins Park</a:t>
            </a:r>
          </a:p>
          <a:p>
            <a:pPr marL="514350" indent="-514350">
              <a:buAutoNum type="arabicPeriod"/>
            </a:pPr>
            <a:r>
              <a:rPr lang="en-US" sz="2000" dirty="0"/>
              <a:t>South Dade Government Center</a:t>
            </a:r>
          </a:p>
          <a:p>
            <a:pPr marL="514350" indent="-514350">
              <a:buAutoNum type="arabicPeriod"/>
            </a:pPr>
            <a:r>
              <a:rPr lang="en-US" sz="2000" dirty="0"/>
              <a:t>Hard Rock Stadium</a:t>
            </a:r>
          </a:p>
          <a:p>
            <a:pPr marL="514350" indent="-514350">
              <a:buAutoNum type="arabicPeriod"/>
            </a:pPr>
            <a:r>
              <a:rPr lang="en-US" sz="2000" dirty="0"/>
              <a:t>Amelia Earhart Park</a:t>
            </a:r>
          </a:p>
          <a:p>
            <a:pPr marL="514350" indent="-514350">
              <a:buAutoNum type="arabicPeriod"/>
            </a:pPr>
            <a:r>
              <a:rPr lang="en-US" sz="2000" dirty="0"/>
              <a:t>Miami Beach Convention Center</a:t>
            </a:r>
          </a:p>
          <a:p>
            <a:pPr marL="0" indent="0">
              <a:buNone/>
            </a:pPr>
            <a:r>
              <a:rPr lang="en-US" sz="2000" b="1" u="sng" dirty="0"/>
              <a:t>Walk Up Testing</a:t>
            </a:r>
          </a:p>
          <a:p>
            <a:pPr marL="0" indent="0">
              <a:buNone/>
            </a:pPr>
            <a:r>
              <a:rPr lang="en-US" sz="2000" dirty="0"/>
              <a:t>1.     North Miami: Holy Family Catholic Church </a:t>
            </a:r>
          </a:p>
          <a:p>
            <a:pPr marL="0" indent="0">
              <a:buNone/>
            </a:pPr>
            <a:r>
              <a:rPr lang="en-US" sz="2000" dirty="0"/>
              <a:t>2.      </a:t>
            </a:r>
            <a:r>
              <a:rPr lang="en-US" sz="2000" dirty="0" err="1"/>
              <a:t>Opa-locka</a:t>
            </a:r>
            <a:r>
              <a:rPr lang="en-US" sz="2000" dirty="0"/>
              <a:t>: </a:t>
            </a:r>
            <a:r>
              <a:rPr lang="en-US" sz="2000" dirty="0" err="1"/>
              <a:t>Sherbondy</a:t>
            </a:r>
            <a:r>
              <a:rPr lang="en-US" sz="2000" dirty="0"/>
              <a:t> Park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91E0E-4564-A542-A1F3-368DC6412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7" y="1094813"/>
            <a:ext cx="5556035" cy="483028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Broward County</a:t>
            </a:r>
          </a:p>
          <a:p>
            <a:pPr marL="514350" indent="-514350">
              <a:buAutoNum type="arabicPeriod"/>
            </a:pPr>
            <a:r>
              <a:rPr lang="en-US" sz="2000" dirty="0"/>
              <a:t>Broward Health</a:t>
            </a:r>
          </a:p>
          <a:p>
            <a:pPr marL="514350" indent="-514350">
              <a:buAutoNum type="arabicPeriod"/>
            </a:pPr>
            <a:r>
              <a:rPr lang="en-US" sz="2000" dirty="0"/>
              <a:t>Central Broward Park</a:t>
            </a:r>
          </a:p>
          <a:p>
            <a:pPr marL="514350" indent="-514350">
              <a:buAutoNum type="arabicPeriod"/>
            </a:pPr>
            <a:r>
              <a:rPr lang="en-US" sz="2000" dirty="0"/>
              <a:t>Cleveland Clinic</a:t>
            </a:r>
          </a:p>
          <a:p>
            <a:pPr marL="514350" indent="-514350">
              <a:buAutoNum type="arabicPeriod"/>
            </a:pPr>
            <a:r>
              <a:rPr lang="en-US" sz="2000" dirty="0"/>
              <a:t>Festival Marketplace</a:t>
            </a:r>
          </a:p>
          <a:p>
            <a:pPr marL="514350" indent="-514350">
              <a:buAutoNum type="arabicPeriod"/>
            </a:pPr>
            <a:r>
              <a:rPr lang="en-US" sz="2000" dirty="0"/>
              <a:t>Mitchell Moore Park ( Walk-up)</a:t>
            </a:r>
          </a:p>
          <a:p>
            <a:pPr marL="514350" indent="-514350">
              <a:buAutoNum type="arabicPeriod"/>
            </a:pPr>
            <a:r>
              <a:rPr lang="en-US" sz="2000" dirty="0"/>
              <a:t>National Guard and Memorial Health Systems</a:t>
            </a:r>
          </a:p>
          <a:p>
            <a:pPr marL="514350" indent="-514350">
              <a:buAutoNum type="arabicPeriod"/>
            </a:pPr>
            <a:r>
              <a:rPr lang="en-US" sz="2000" dirty="0"/>
              <a:t>Urban League of Broward County (Walk-up)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D1E8D-AF45-43A9-9B88-AB8A79C64F7C}"/>
              </a:ext>
            </a:extLst>
          </p:cNvPr>
          <p:cNvSpPr txBox="1"/>
          <p:nvPr/>
        </p:nvSpPr>
        <p:spPr>
          <a:xfrm>
            <a:off x="602105" y="6127529"/>
            <a:ext cx="10987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These are only a few: Please refer to </a:t>
            </a:r>
            <a:r>
              <a:rPr lang="en-US" dirty="0">
                <a:hlinkClick r:id="rId2"/>
              </a:rPr>
              <a:t>www.miamidade.org</a:t>
            </a:r>
            <a:r>
              <a:rPr lang="en-US" dirty="0"/>
              <a:t>  and </a:t>
            </a:r>
            <a:r>
              <a:rPr lang="en-US" dirty="0">
                <a:hlinkClick r:id="rId3"/>
              </a:rPr>
              <a:t>www.broward.org</a:t>
            </a:r>
            <a:r>
              <a:rPr lang="en-US" dirty="0"/>
              <a:t>. For a complete list of tests.</a:t>
            </a:r>
          </a:p>
        </p:txBody>
      </p:sp>
    </p:spTree>
    <p:extLst>
      <p:ext uri="{BB962C8B-B14F-4D97-AF65-F5344CB8AC3E}">
        <p14:creationId xmlns:p14="http://schemas.microsoft.com/office/powerpoint/2010/main" val="1480004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89D439-D937-4847-B1C2-C6DD2B6A6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-2"/>
            <a:ext cx="12188952" cy="3767110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F6911-EE5E-8D4C-A1F7-0EACFEEB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020431"/>
            <a:ext cx="10225530" cy="14750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CLEANING and DISINFECTING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E1C683-56CC-4902-959E-6644BD396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369208"/>
              </p:ext>
            </p:extLst>
          </p:nvPr>
        </p:nvGraphicFramePr>
        <p:xfrm>
          <a:off x="581025" y="2341563"/>
          <a:ext cx="110299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7B82C9E-0426-4E2D-9270-9212C85977A5}"/>
              </a:ext>
            </a:extLst>
          </p:cNvPr>
          <p:cNvSpPr txBox="1"/>
          <p:nvPr/>
        </p:nvSpPr>
        <p:spPr>
          <a:xfrm>
            <a:off x="312612" y="6021719"/>
            <a:ext cx="11559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/>
              </a:rPr>
              <a:t>Community and Faith-Based Organizations. (n.d.). Retrieved March 2020, from https://www.cdc.gov/coronavirus/2019-ncov/community/organizations/index.html</a:t>
            </a:r>
          </a:p>
        </p:txBody>
      </p:sp>
    </p:spTree>
    <p:extLst>
      <p:ext uri="{BB962C8B-B14F-4D97-AF65-F5344CB8AC3E}">
        <p14:creationId xmlns:p14="http://schemas.microsoft.com/office/powerpoint/2010/main" val="1943876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0CA740-B85D-524A-9B0F-41C25186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274173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Emergency Plan: (Mitigation) For COVID 19</a:t>
            </a:r>
          </a:p>
        </p:txBody>
      </p:sp>
      <p:sp>
        <p:nvSpPr>
          <p:cNvPr id="50" name="Content Placeholder 5">
            <a:extLst>
              <a:ext uri="{FF2B5EF4-FFF2-40B4-BE49-F238E27FC236}">
                <a16:creationId xmlns:a16="http://schemas.microsoft.com/office/drawing/2014/main" id="{58ECDCF6-937E-CE4B-BFEF-D5D80D734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615462"/>
            <a:ext cx="6979919" cy="5750169"/>
          </a:xfrm>
        </p:spPr>
        <p:txBody>
          <a:bodyPr anchor="ctr">
            <a:noAutofit/>
          </a:bodyPr>
          <a:lstStyle/>
          <a:p>
            <a:r>
              <a:rPr lang="en-US" sz="2400" dirty="0"/>
              <a:t>Team on duty masks/ gloves</a:t>
            </a:r>
          </a:p>
          <a:p>
            <a:r>
              <a:rPr lang="en-US" sz="2400" dirty="0"/>
              <a:t>Remove ill person immediately to designated area( Usher’s Room for members/guests and count room for office staff).</a:t>
            </a:r>
          </a:p>
          <a:p>
            <a:r>
              <a:rPr lang="en-US" sz="2400" dirty="0"/>
              <a:t>Retake temperature and Document.</a:t>
            </a:r>
          </a:p>
          <a:p>
            <a:r>
              <a:rPr lang="en-US" sz="2400" dirty="0"/>
              <a:t>Actions as indicated by assessment.</a:t>
            </a:r>
          </a:p>
          <a:p>
            <a:r>
              <a:rPr lang="en-US" sz="2400" dirty="0"/>
              <a:t>Advise to 14-day self quarantine and notify primary care physician.</a:t>
            </a:r>
          </a:p>
          <a:p>
            <a:r>
              <a:rPr lang="en-US" sz="2400" dirty="0"/>
              <a:t>Follow-up wellness check on the ill individual(s) by the team.</a:t>
            </a:r>
          </a:p>
          <a:p>
            <a:r>
              <a:rPr lang="en-US" sz="2400" dirty="0"/>
              <a:t>Close off area used by the sick person and clean/ disinfect the area.</a:t>
            </a:r>
          </a:p>
        </p:txBody>
      </p:sp>
    </p:spTree>
    <p:extLst>
      <p:ext uri="{BB962C8B-B14F-4D97-AF65-F5344CB8AC3E}">
        <p14:creationId xmlns:p14="http://schemas.microsoft.com/office/powerpoint/2010/main" val="3728082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E133CE-8E0C-4D3D-92B0-3E87FFCD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933450"/>
            <a:ext cx="3227381" cy="428057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The ALTAR GUILD’s Main Responsibility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E598FA-03AC-4E59-ACFE-C5D0FD71D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454" y="657726"/>
            <a:ext cx="7188466" cy="5710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uties of the Altar Guild is to prepare all things necessary for the Celebration of the Eucharist.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4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3CC3D-0F9B-0448-8272-EA87F6A8F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40" y="727075"/>
            <a:ext cx="11294042" cy="57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46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4E0D6-F909-4B22-BB4C-F684874C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3542297"/>
          </a:xfrm>
        </p:spPr>
        <p:txBody>
          <a:bodyPr anchor="ctr">
            <a:normAutofit/>
          </a:bodyPr>
          <a:lstStyle/>
          <a:p>
            <a:r>
              <a:rPr lang="en-US" sz="2800" dirty="0"/>
              <a:t>Preparing the vessels for holy communion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E55A-5E26-40C4-A83A-5B50369C5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905" y="513347"/>
            <a:ext cx="7732295" cy="5872463"/>
          </a:xfrm>
        </p:spPr>
        <p:txBody>
          <a:bodyPr anchor="t">
            <a:normAutofit/>
          </a:bodyPr>
          <a:lstStyle/>
          <a:p>
            <a:pPr marL="465138" indent="-4651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Cleaning the Chalice,  Ciborium, and Cruets with boiling water @ 150 degrees with ammonia for sterilization for ten minutes.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74663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Chalice is placed with a purificator on top followed by the Paten. The Paten is the plate used for the Bread (Priest Host) at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Holy Communion.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65138" indent="-4651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the Paten lay the Pall. Over all items, arrange the Veil. Followed by the Burse which carries the Corporal. </a:t>
            </a:r>
          </a:p>
        </p:txBody>
      </p:sp>
    </p:spTree>
    <p:extLst>
      <p:ext uri="{BB962C8B-B14F-4D97-AF65-F5344CB8AC3E}">
        <p14:creationId xmlns:p14="http://schemas.microsoft.com/office/powerpoint/2010/main" val="570092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4E0D6-F909-4B22-BB4C-F684874C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3542297"/>
          </a:xfrm>
        </p:spPr>
        <p:txBody>
          <a:bodyPr anchor="ctr">
            <a:normAutofit/>
          </a:bodyPr>
          <a:lstStyle/>
          <a:p>
            <a:r>
              <a:rPr lang="en-US" sz="2800" dirty="0"/>
              <a:t>Preparing the vessels for holy communion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E55A-5E26-40C4-A83A-5B50369C5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68" y="545432"/>
            <a:ext cx="7220551" cy="5871410"/>
          </a:xfrm>
        </p:spPr>
        <p:txBody>
          <a:bodyPr anchor="t">
            <a:normAutofit/>
          </a:bodyPr>
          <a:lstStyle/>
          <a:p>
            <a:pPr marL="465138" indent="-4651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Ciborium resembles the Chalice except it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has a lid and carries the Communion Wafers.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65138" lvl="1" indent="-4460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Cruets are used for the Wine Lavabo and Water, Pitcher with Water and Lavabo Towel are placed for the Priest to wash hands before the Eucharist begins.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65138" lvl="1" indent="-4460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These items are placed on the Credence Table. </a:t>
            </a:r>
          </a:p>
        </p:txBody>
      </p:sp>
    </p:spTree>
    <p:extLst>
      <p:ext uri="{BB962C8B-B14F-4D97-AF65-F5344CB8AC3E}">
        <p14:creationId xmlns:p14="http://schemas.microsoft.com/office/powerpoint/2010/main" val="2620856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99AD-0827-4BEA-AEBB-3D23F153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2495550"/>
          </a:xfrm>
        </p:spPr>
        <p:txBody>
          <a:bodyPr>
            <a:normAutofit/>
          </a:bodyPr>
          <a:lstStyle/>
          <a:p>
            <a:r>
              <a:rPr lang="en-US" sz="2800" dirty="0"/>
              <a:t>Additional Duties of the altar guild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C9D96-612E-4A79-9B18-F84BD93D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537" y="609600"/>
            <a:ext cx="7411451" cy="5743073"/>
          </a:xfrm>
        </p:spPr>
        <p:txBody>
          <a:bodyPr>
            <a:normAutofit fontScale="92500" lnSpcReduction="20000"/>
          </a:bodyPr>
          <a:lstStyle/>
          <a:p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Polish the Tabernacle and Candles</a:t>
            </a:r>
          </a:p>
          <a:p>
            <a:pPr algn="l"/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Polish Baptismal Font and Paschal Candle</a:t>
            </a:r>
          </a:p>
          <a:p>
            <a:pPr algn="l"/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Maintain/Polish the Votive candles stand and change candles as needed</a:t>
            </a:r>
          </a:p>
          <a:p>
            <a:pPr algn="l"/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Clean the Priest Sacristy and cleaning of the Vestments</a:t>
            </a:r>
          </a:p>
          <a:p>
            <a:pPr algn="l"/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Change Fair linen as needed</a:t>
            </a:r>
          </a:p>
          <a:p>
            <a:pPr algn="l"/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Change the colors on the Altar as needed for the seasons of the year</a:t>
            </a:r>
          </a:p>
          <a:p>
            <a:pPr algn="l"/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Polish the candles holders and change the candles as needed on the Altar</a:t>
            </a:r>
          </a:p>
          <a:p>
            <a:pPr algn="l"/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Polish the Acolytes Torches/Crosses</a:t>
            </a:r>
          </a:p>
          <a:p>
            <a:pPr algn="l"/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Polish the Incense Boat/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Thurible</a:t>
            </a:r>
            <a:endParaRPr lang="en-US" sz="26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8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3CE8-C51C-4D4C-8999-5C32457D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Sacred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49297-73BF-4D07-A500-77883262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089" y="794478"/>
            <a:ext cx="7570031" cy="5561352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and think about the steps you perform for each method of preparation.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Incorporate a model, where if a member of the altar guild unknowingly had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corona virus, that includes precautions that might prevent exposure to other guild members or clergy.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Wear masks?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 hands or use hand sanitizer 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 and 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method of preparation of each vessel for holy communion? </a:t>
            </a:r>
          </a:p>
        </p:txBody>
      </p:sp>
    </p:spTree>
    <p:extLst>
      <p:ext uri="{BB962C8B-B14F-4D97-AF65-F5344CB8AC3E}">
        <p14:creationId xmlns:p14="http://schemas.microsoft.com/office/powerpoint/2010/main" val="734374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3CE8-C51C-4D4C-8999-5C32457D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Sacred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49297-73BF-4D07-A500-77883262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089" y="794478"/>
            <a:ext cx="7570031" cy="5561352"/>
          </a:xfrm>
        </p:spPr>
        <p:txBody>
          <a:bodyPr anchor="t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 you ensure that after each service, that you are not exposing yourself to the virus?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Wear gloves and masks during the removal of vessels after the service?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Wear gloves and masks during the cleaning/washing of the Sacramental Table clothes and napkins?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other safety protocols should be considered to mitigate the spread of COVID-19 to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Guild members or clergy?</a:t>
            </a:r>
          </a:p>
        </p:txBody>
      </p:sp>
    </p:spTree>
    <p:extLst>
      <p:ext uri="{BB962C8B-B14F-4D97-AF65-F5344CB8AC3E}">
        <p14:creationId xmlns:p14="http://schemas.microsoft.com/office/powerpoint/2010/main" val="3737849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C818-1CF4-204B-ABD0-A26E8C44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Now Let’s Practice</a:t>
            </a:r>
          </a:p>
        </p:txBody>
      </p:sp>
      <p:pic>
        <p:nvPicPr>
          <p:cNvPr id="5" name="Content Placeholder 4" descr="A picture containing person, person, holding, sign&#10;&#10;Description automatically generated">
            <a:extLst>
              <a:ext uri="{FF2B5EF4-FFF2-40B4-BE49-F238E27FC236}">
                <a16:creationId xmlns:a16="http://schemas.microsoft.com/office/drawing/2014/main" id="{2069DD98-5AC3-0842-B0F2-CF1E47753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011363"/>
            <a:ext cx="10515600" cy="4160837"/>
          </a:xfrm>
        </p:spPr>
      </p:pic>
    </p:spTree>
    <p:extLst>
      <p:ext uri="{BB962C8B-B14F-4D97-AF65-F5344CB8AC3E}">
        <p14:creationId xmlns:p14="http://schemas.microsoft.com/office/powerpoint/2010/main" val="1337714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DDF273-E040-4765-AD05-872458E1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297735"/>
            <a:ext cx="1126540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6C55E-2E04-40B3-B1A1-2126C287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Question and Answer</a:t>
            </a:r>
          </a:p>
        </p:txBody>
      </p:sp>
      <p:pic>
        <p:nvPicPr>
          <p:cNvPr id="7" name="Content Placeholder 6" descr="A picture containing shirt, hat, bag&#10;&#10;Description automatically generated">
            <a:extLst>
              <a:ext uri="{FF2B5EF4-FFF2-40B4-BE49-F238E27FC236}">
                <a16:creationId xmlns:a16="http://schemas.microsoft.com/office/drawing/2014/main" id="{F0806CD5-13D4-4467-BF0E-31EBE7819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252" y="434087"/>
            <a:ext cx="6651625" cy="3481017"/>
          </a:xfrm>
        </p:spPr>
      </p:pic>
    </p:spTree>
    <p:extLst>
      <p:ext uri="{BB962C8B-B14F-4D97-AF65-F5344CB8AC3E}">
        <p14:creationId xmlns:p14="http://schemas.microsoft.com/office/powerpoint/2010/main" val="421219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CA9121-B0AD-45E3-97C3-1F1289017AAA}"/>
              </a:ext>
            </a:extLst>
          </p:cNvPr>
          <p:cNvSpPr txBox="1"/>
          <p:nvPr/>
        </p:nvSpPr>
        <p:spPr>
          <a:xfrm>
            <a:off x="-119922" y="449705"/>
            <a:ext cx="12192000" cy="690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</a:t>
            </a:r>
          </a:p>
          <a:p>
            <a:pPr marL="45720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</a:t>
            </a:r>
          </a:p>
          <a:p>
            <a:pPr marL="45720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 and Purpose </a:t>
            </a:r>
          </a:p>
          <a:p>
            <a:pPr marL="45720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 Saves Lives! </a:t>
            </a:r>
          </a:p>
          <a:p>
            <a:pPr marL="45720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Health Re-Entry Protocols </a:t>
            </a:r>
          </a:p>
          <a:p>
            <a:pPr marL="45720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(Conducted by 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Reverend Bell, Cynthia Anderson and Mildred Byrd)</a:t>
            </a:r>
          </a:p>
          <a:p>
            <a:pPr marL="45720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Informational Group Session-ALTAR GUILD</a:t>
            </a:r>
          </a:p>
          <a:p>
            <a:pPr marL="45720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Practice!</a:t>
            </a:r>
          </a:p>
          <a:p>
            <a:pPr marL="45720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0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E133CE-8E0C-4D3D-92B0-3E87FFCD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2996747" cy="4280576"/>
          </a:xfrm>
        </p:spPr>
        <p:txBody>
          <a:bodyPr>
            <a:normAutofit/>
          </a:bodyPr>
          <a:lstStyle/>
          <a:p>
            <a:r>
              <a:rPr lang="en-US" sz="3200" dirty="0"/>
              <a:t>Our mission: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E598FA-03AC-4E59-ACFE-C5D0FD71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Being Faithful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provides each of our congregations, schools, and special ministries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clear guidance and direction for how we in this diocese may begin to move forward as a witness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the forming of new habits and practices by which to live courageously and faithfully into the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season that is now unfolding before us.”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Excerpt from On Being Faithful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 for a Shared Discernment on the Way Ahead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this Season of COVID-19- South Florida Diocese, Bishop Peter Eaton++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2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E0DD-FEBF-4BA4-81CC-5C1FA609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2495550"/>
          </a:xfrm>
        </p:spPr>
        <p:txBody>
          <a:bodyPr>
            <a:noAutofit/>
          </a:bodyPr>
          <a:lstStyle/>
          <a:p>
            <a:r>
              <a:rPr lang="en-US" sz="3200" dirty="0"/>
              <a:t>Staying on track</a:t>
            </a:r>
            <a:br>
              <a:rPr lang="en-US" sz="3200" dirty="0"/>
            </a:br>
            <a:r>
              <a:rPr lang="en-US" sz="3200" dirty="0"/>
              <a:t>Our </a:t>
            </a:r>
            <a:r>
              <a:rPr lang="en-US" sz="3200" dirty="0" err="1"/>
              <a:t>coi-crpc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task &amp;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C2B86-33F2-4F73-838D-6191DA506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68" y="593558"/>
            <a:ext cx="7587916" cy="588745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Church of the Incarnation Church Re-entry Planning Committee Purpose: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"/>
              <a:tabLst>
                <a:tab pos="457200" algn="l"/>
              </a:tabLst>
            </a:pPr>
            <a:r>
              <a:rPr lang="en-US" sz="2200" kern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Task: When the time is right (health conditions being mitigated according to health officials) and we have the plan of action, training, essential equipment and supplies -we will have a document to request that we re-enter our beloved Church of the Incarnation. This document will be reviewed by the parish council, vestry, rector, deanery and prayerfully approved by the bishop’s office. </a:t>
            </a:r>
            <a:endParaRPr lang="en-US" sz="2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"/>
              <a:tabLst>
                <a:tab pos="457200" algn="l"/>
              </a:tabLst>
            </a:pPr>
            <a:r>
              <a:rPr lang="en-US" sz="2200" kern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seek to use a </a:t>
            </a:r>
            <a:r>
              <a:rPr lang="en-US" sz="2200" i="1" kern="1200" dirty="0" err="1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Powerpoint</a:t>
            </a:r>
            <a:r>
              <a:rPr lang="en-US" sz="2200" i="1" kern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a Checklist Approach </a:t>
            </a:r>
            <a:r>
              <a:rPr lang="en-US" sz="2200" kern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Educate, Inform and Train our groups and general membership.</a:t>
            </a:r>
            <a:endParaRPr lang="en-US" sz="2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"/>
              <a:tabLst>
                <a:tab pos="457200" algn="l"/>
              </a:tabLst>
            </a:pPr>
            <a:r>
              <a:rPr lang="en-US" sz="2200" kern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Generate a Request Letter to the Bishop to re-open with attached checklists, schedules, evidence of completed training, information, procedures and protocols.</a:t>
            </a:r>
            <a:endParaRPr lang="en-US" sz="2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5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35FD5-BD78-4B77-B8A0-38065CDC8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4596" y="775982"/>
            <a:ext cx="3384418" cy="10678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The FIVE–POINT Plan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“FIVE SAVES LIVES!”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CF2E53F-0910-4DF9-9A2C-4015DE138984}"/>
              </a:ext>
            </a:extLst>
          </p:cNvPr>
          <p:cNvSpPr txBox="1">
            <a:spLocks/>
          </p:cNvSpPr>
          <p:nvPr/>
        </p:nvSpPr>
        <p:spPr>
          <a:xfrm>
            <a:off x="614596" y="2249642"/>
            <a:ext cx="3384418" cy="235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Rector, Vestry and Church of the Incarnation, Church Re-entry Planning Committee will implement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 Saves Lives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(Our Five Point Plan) to: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4B3E9-16F7-4C19-98E6-6E71546738A7}"/>
              </a:ext>
            </a:extLst>
          </p:cNvPr>
          <p:cNvSpPr txBox="1"/>
          <p:nvPr/>
        </p:nvSpPr>
        <p:spPr>
          <a:xfrm>
            <a:off x="4152276" y="551129"/>
            <a:ext cx="7854846" cy="616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Comfort our membership and guests.                                                                                                                                         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church is committed to engage in Sacred Safety practices.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sz="17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 and encourage our members to embrace the mandatory changes that will be implemented. </a:t>
            </a:r>
          </a:p>
          <a:p>
            <a:pPr marL="344488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wear masks, conduct temperature checks, maintain social distancing, perform contact tracing, collect waivers, hand wash and use hand sanitizer.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 startAt="3"/>
            </a:pPr>
            <a:r>
              <a:rPr lang="en-US" sz="17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 that all members agree to leave the premises as soon as the service is over.                            </a:t>
            </a:r>
          </a:p>
          <a:p>
            <a:pPr marL="344488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Usher-directed</a:t>
            </a: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use the designated doorways to discourage social gathering.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 startAt="4"/>
            </a:pPr>
            <a:r>
              <a:rPr lang="en-US" sz="17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 that our members will adhere to the signage and CDC-approved directions provided.           </a:t>
            </a:r>
          </a:p>
          <a:p>
            <a:pPr marL="344488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follow guidelines on where and how to enter the parking areas/premises/worship areas/restrooms.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5"/>
            </a:pPr>
            <a:r>
              <a:rPr lang="en-US" sz="17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Faithfully and safely keep our members informed and mobilized</a:t>
            </a:r>
            <a:r>
              <a:rPr lang="en-US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4163"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continue to chart a path to grow, enhance and fund our Church’s mission: </a:t>
            </a:r>
            <a:r>
              <a:rPr lang="en-US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Evangelism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Decisions by the Rector, Vestry and COI-CRPC will be based upon the health and safety of our parishioners as the first priority. This five-point plan will be monitored/maintained by the Church of the Incarnation–Church Re-entry Planning Committee (COI-CRPC) Vestry and Rector.</a:t>
            </a:r>
          </a:p>
        </p:txBody>
      </p:sp>
    </p:spTree>
    <p:extLst>
      <p:ext uri="{BB962C8B-B14F-4D97-AF65-F5344CB8AC3E}">
        <p14:creationId xmlns:p14="http://schemas.microsoft.com/office/powerpoint/2010/main" val="3007982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AEDF7-E619-F442-B9C2-7874CA044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3" y="1461939"/>
            <a:ext cx="11293913" cy="17384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Church of the COVID 19 Reopening </a:t>
            </a:r>
            <a:br>
              <a:rPr lang="en-US" sz="5400" dirty="0">
                <a:solidFill>
                  <a:schemeClr val="tx2"/>
                </a:solidFill>
              </a:rPr>
            </a:br>
            <a:r>
              <a:rPr lang="en-US" sz="5400" dirty="0">
                <a:solidFill>
                  <a:schemeClr val="tx2"/>
                </a:solidFill>
              </a:rPr>
              <a:t>Health Team Training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8C47A-5E86-FA44-8596-AEB0DBE72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66" y="3535475"/>
            <a:ext cx="10648246" cy="2047967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b="1" dirty="0"/>
              <a:t>Cynthia Anderson, RN,ADN</a:t>
            </a:r>
          </a:p>
          <a:p>
            <a:pPr algn="ctr"/>
            <a:r>
              <a:rPr lang="en-US" sz="3000" b="1" dirty="0"/>
              <a:t>Reverend James Bell, RN,MSN</a:t>
            </a:r>
          </a:p>
          <a:p>
            <a:pPr algn="ctr"/>
            <a:r>
              <a:rPr lang="en-US" sz="3000" b="1" dirty="0"/>
              <a:t>Mildred Byrd, RN,BSN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865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F8E56-6691-574E-8837-305BCA52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588"/>
          </a:xfrm>
        </p:spPr>
        <p:txBody>
          <a:bodyPr/>
          <a:lstStyle/>
          <a:p>
            <a:pPr algn="ctr"/>
            <a:r>
              <a:rPr lang="en-US" dirty="0"/>
              <a:t>Brief Overview of Coronavirus/COVID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0D0DA-4818-1A40-A7A8-B9A99E023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863" y="1808632"/>
            <a:ext cx="11342076" cy="134021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An acute respiratory syndrome (group of symptoms occurring together) caused by the newly discovered coronavirus. It’s a virus within the corona.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51AD8-7DF1-0A44-B95C-7D9DE7770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7055" y="3333509"/>
            <a:ext cx="4650176" cy="275624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May appear 1-14 days after exposure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Can affect persons differently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May include: Fever greater than 99.0 F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Chills ,body aches, headache and or persistent dry cough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9574C-3B30-7C48-B429-3D9D94F974C4}"/>
              </a:ext>
            </a:extLst>
          </p:cNvPr>
          <p:cNvSpPr txBox="1"/>
          <p:nvPr/>
        </p:nvSpPr>
        <p:spPr>
          <a:xfrm>
            <a:off x="3627120" y="1274261"/>
            <a:ext cx="493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DEFINITION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DE79A-335E-3E4A-9148-5BCFFBB32424}"/>
              </a:ext>
            </a:extLst>
          </p:cNvPr>
          <p:cNvSpPr txBox="1"/>
          <p:nvPr/>
        </p:nvSpPr>
        <p:spPr>
          <a:xfrm>
            <a:off x="3589021" y="2810289"/>
            <a:ext cx="493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SYMPTOMS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BEBCA07-41BB-DA48-9E68-6F05CB5B1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3855" y="3019802"/>
            <a:ext cx="2743200" cy="3094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6EA19C-B82D-40EB-9170-93F7B0FFE279}"/>
              </a:ext>
            </a:extLst>
          </p:cNvPr>
          <p:cNvSpPr txBox="1"/>
          <p:nvPr/>
        </p:nvSpPr>
        <p:spPr>
          <a:xfrm>
            <a:off x="3049466" y="5898948"/>
            <a:ext cx="609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SEEK EMERGENCY MEDICAL CARE IMMEDIATELY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611152-C2DE-43E0-8C63-5A6CB4106996}"/>
              </a:ext>
            </a:extLst>
          </p:cNvPr>
          <p:cNvSpPr txBox="1"/>
          <p:nvPr/>
        </p:nvSpPr>
        <p:spPr>
          <a:xfrm>
            <a:off x="7737231" y="3376886"/>
            <a:ext cx="411091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Shortness breath, running nose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Sudden loss of taste or smell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Sudden confusion and inability to stay awake 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Chest pain or discomfort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BD500F-E953-43E8-80E9-05801A913012}"/>
              </a:ext>
            </a:extLst>
          </p:cNvPr>
          <p:cNvSpPr txBox="1"/>
          <p:nvPr/>
        </p:nvSpPr>
        <p:spPr>
          <a:xfrm>
            <a:off x="313690" y="6308083"/>
            <a:ext cx="11559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/>
              </a:rPr>
              <a:t>Community and Faith-Based Organizations. (n.d.). Retrieved March 2020, from https://www.cdc.gov/coronavirus/2019-ncov/community/organizations/index.html</a:t>
            </a:r>
          </a:p>
        </p:txBody>
      </p:sp>
    </p:spTree>
    <p:extLst>
      <p:ext uri="{BB962C8B-B14F-4D97-AF65-F5344CB8AC3E}">
        <p14:creationId xmlns:p14="http://schemas.microsoft.com/office/powerpoint/2010/main" val="2976917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F9EFA4-A1D2-4EA2-B3E6-204550082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3" r="21002" b="-1"/>
          <a:stretch/>
        </p:blipFill>
        <p:spPr>
          <a:xfrm>
            <a:off x="877053" y="634550"/>
            <a:ext cx="5163541" cy="578936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9E3355-7564-5B4F-A0C1-458893EA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80285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Transmission of Virus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48449B-BA3C-8441-BCB1-236DCE1C7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340864"/>
            <a:ext cx="4597758" cy="37932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Person to person with minimal or no symptoms.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Droplet contact: Coughing or sneezing</a:t>
            </a:r>
          </a:p>
          <a:p>
            <a:r>
              <a:rPr lang="en-US" sz="2400" dirty="0">
                <a:solidFill>
                  <a:srgbClr val="FFFFFF"/>
                </a:solidFill>
              </a:rPr>
              <a:t>Entry points:  Eyes, nose and mouth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365F2-FE23-41EB-9E36-B4CEEDA83204}"/>
              </a:ext>
            </a:extLst>
          </p:cNvPr>
          <p:cNvSpPr txBox="1"/>
          <p:nvPr/>
        </p:nvSpPr>
        <p:spPr>
          <a:xfrm>
            <a:off x="313690" y="6308083"/>
            <a:ext cx="11559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/>
              </a:rPr>
              <a:t>Community and Faith-Based Organizations. (n.d.). Retrieved March 2020, from https://www.cdc.gov/coronavirus/2019-ncov/community/organizations/index.html</a:t>
            </a:r>
          </a:p>
        </p:txBody>
      </p:sp>
    </p:spTree>
    <p:extLst>
      <p:ext uri="{BB962C8B-B14F-4D97-AF65-F5344CB8AC3E}">
        <p14:creationId xmlns:p14="http://schemas.microsoft.com/office/powerpoint/2010/main" val="1334773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1926</Words>
  <Application>Microsoft Macintosh PowerPoint</Application>
  <PresentationFormat>Widescreen</PresentationFormat>
  <Paragraphs>174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Franklin Gothic Book</vt:lpstr>
      <vt:lpstr>Franklin Gothic Demi</vt:lpstr>
      <vt:lpstr>Times New Roman</vt:lpstr>
      <vt:lpstr>Wingdings</vt:lpstr>
      <vt:lpstr>Wingdings 2</vt:lpstr>
      <vt:lpstr>DividendVTI</vt:lpstr>
      <vt:lpstr>Church of the Incarnation CHURCH INFORMATIONAL SESSIONs Altar guild AUGUST    , 2020</vt:lpstr>
      <vt:lpstr>PowerPoint Presentation</vt:lpstr>
      <vt:lpstr>PowerPoint Presentation</vt:lpstr>
      <vt:lpstr>Our mission:    </vt:lpstr>
      <vt:lpstr>Staying on track Our coi-crpc  task &amp; purpose</vt:lpstr>
      <vt:lpstr>PowerPoint Presentation</vt:lpstr>
      <vt:lpstr>Church of the COVID 19 Reopening  Health Team Training Session</vt:lpstr>
      <vt:lpstr>Brief Overview of Coronavirus/COVID 19</vt:lpstr>
      <vt:lpstr>Transmission of Virus</vt:lpstr>
      <vt:lpstr>Protecting yourself  &amp;  Others</vt:lpstr>
      <vt:lpstr>FACE COVERINGS and SOCIAL DISTANCING</vt:lpstr>
      <vt:lpstr>HANDWASHING:  CLERGY, STAFF and MEMBERS</vt:lpstr>
      <vt:lpstr>Proper Handwashing Technique ( To assess click link below)</vt:lpstr>
      <vt:lpstr>Proper Placing and Removal of Mask ( To assess click link below)</vt:lpstr>
      <vt:lpstr>Health Monitoring and Screening</vt:lpstr>
      <vt:lpstr>Testing sites</vt:lpstr>
      <vt:lpstr>CLEANING and DISINFECTING</vt:lpstr>
      <vt:lpstr>Emergency Plan: (Mitigation) For COVID 19</vt:lpstr>
      <vt:lpstr>The ALTAR GUILD’s Main Responsibility</vt:lpstr>
      <vt:lpstr>Preparing the vessels for holy communion</vt:lpstr>
      <vt:lpstr>Preparing the vessels for holy communion</vt:lpstr>
      <vt:lpstr>Additional Duties of the altar guild</vt:lpstr>
      <vt:lpstr>Sacred Safety</vt:lpstr>
      <vt:lpstr>Sacred Safety</vt:lpstr>
      <vt:lpstr>Now Let’s Practice</vt:lpstr>
      <vt:lpstr>Question and Answer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2020-07-20T01:21:17Z</dcterms:created>
  <dcterms:modified xsi:type="dcterms:W3CDTF">2020-08-31T17:40:42Z</dcterms:modified>
</cp:coreProperties>
</file>